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8"/>
  </p:notesMasterIdLst>
  <p:sldIdLst>
    <p:sldId id="561" r:id="rId2"/>
    <p:sldId id="562" r:id="rId3"/>
    <p:sldId id="563" r:id="rId4"/>
    <p:sldId id="564" r:id="rId5"/>
    <p:sldId id="301" r:id="rId6"/>
    <p:sldId id="302" r:id="rId7"/>
    <p:sldId id="303" r:id="rId8"/>
    <p:sldId id="304" r:id="rId9"/>
    <p:sldId id="448" r:id="rId10"/>
    <p:sldId id="305" r:id="rId11"/>
    <p:sldId id="452" r:id="rId12"/>
    <p:sldId id="684" r:id="rId13"/>
    <p:sldId id="312" r:id="rId14"/>
    <p:sldId id="483" r:id="rId15"/>
    <p:sldId id="454" r:id="rId16"/>
    <p:sldId id="455" r:id="rId1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660033"/>
    <a:srgbClr val="FF3300"/>
    <a:srgbClr val="FF0000"/>
    <a:srgbClr val="CC3300"/>
    <a:srgbClr val="800000"/>
    <a:srgbClr val="FFFF6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69" d="100"/>
          <a:sy n="69" d="100"/>
        </p:scale>
        <p:origin x="1203" y="3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1BDA68B1-1D96-4BBE-A251-E2E704437B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9A128706-41AA-4CD6-8195-5E375744CED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143875E-7A4F-4CCB-884C-F24633B4962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0517" name="Rectangle 5">
            <a:extLst>
              <a:ext uri="{FF2B5EF4-FFF2-40B4-BE49-F238E27FC236}">
                <a16:creationId xmlns:a16="http://schemas.microsoft.com/office/drawing/2014/main" id="{6B4C3503-E23A-487C-A544-4A15B25F187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20518" name="Rectangle 6">
            <a:extLst>
              <a:ext uri="{FF2B5EF4-FFF2-40B4-BE49-F238E27FC236}">
                <a16:creationId xmlns:a16="http://schemas.microsoft.com/office/drawing/2014/main" id="{255C970B-E6D2-43D4-A4DE-988F7EAC5D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0519" name="Rectangle 7">
            <a:extLst>
              <a:ext uri="{FF2B5EF4-FFF2-40B4-BE49-F238E27FC236}">
                <a16:creationId xmlns:a16="http://schemas.microsoft.com/office/drawing/2014/main" id="{4A5F1C5D-2FFB-4C21-91F7-EA3C16FCCF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BCDB6862-6E0E-40C4-BD6B-DD3650D7DB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AE392634-288A-4088-A1F0-2383F6C77D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E2106163-AD8C-4EFF-B856-7377881AB8BB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66779F8B-3453-480E-9B2C-3083391FA72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9844F59-7A8B-445F-9072-874154FAADE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A19D2D60-052E-4AA0-86BC-DA68FE8C8D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8FDD5AE7-EA88-4B8A-8FAA-A5F37DD2D47C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817A94B4-74CF-4E56-A6A2-18C076B8C91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394E7F77-8016-45D8-9E0C-BA1E6BE1DF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03F9D84E-DF3F-4044-B4B9-1264F7CCE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86AB9D90-1E22-46CF-8247-0E189BBCA239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B7BD35A4-EE4B-4ADF-ADC6-6D9ED4E6891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2C42BA5-4BAC-48F9-9907-7EC95DB35D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9CB1C3ED-C4BB-46AA-9AB6-28C030B1C8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fld id="{62557E4E-1F43-400C-BC17-7A63BEB9BE61}" type="slidenum">
              <a:rPr lang="en-US" altLang="zh-CN"/>
              <a:pPr eaLnBrk="0" hangingPunct="0"/>
              <a:t>12</a:t>
            </a:fld>
            <a:endParaRPr lang="en-US" altLang="zh-CN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8C67A531-1C7E-4348-AA5A-515D84CCC9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F29DF3F9-7222-48C7-BA3B-D2ACA6CAF1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5EDD9E1B-4A30-48C6-AF67-DACC3FACF7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9C99BF14-8B30-4F2A-B4EF-EB76A31A90C0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71620603-9C71-4872-8ACC-3AB3B526FE9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954256C1-EC0B-4FE2-9C08-A63EF08570C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FBBC7ED4-AEFA-4C85-A73C-BB809DBC43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F1D2F731-DD14-400D-B5CF-69A2F87141B3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5FCE4D1E-9378-4A32-AB10-87AC28043C9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BA323A-8EED-429C-8F73-0F3252DE33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GB" altLang="zh-CN"/>
              <a:t>We have processors for a full range of apps, low to high end…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BE5F32C6-1846-4958-80FE-6919D5DE56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7D12507-5199-4DD0-8415-2CE4C80D9871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D73709C0-2A9A-4BE0-BFB4-EB48A1BE4DF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8E7A4CCD-DFCB-45C1-9B23-0235A6E6E52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0DE2C636-38D3-4243-9B68-B90D8DCF9C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8FD29D2C-14BF-497E-989B-46EE445EA59D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2A1DBE60-9D50-430B-B1D3-7D7FB826941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B47213D-BC0D-4CC5-9BB8-D6CB53350C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F1456821-AA78-4FF1-9511-09706E57C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471D7770-F469-4A38-8F6A-7BC2D36B2948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4A5DEFD1-35CB-454D-8BC9-B0E966AFFEA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A58A466-27A1-46C2-A9BC-3AD703E173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B9C0439D-B537-4945-9A40-DC0CAC4EEF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BD3548FD-242B-4189-B915-CD137EED90A6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F6A88BAB-CDBD-42E7-BDDF-086AF90EAF7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48BC7A9C-6C56-4AC6-9AD6-A6F868D044E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85CF58EE-D337-4BC4-937A-7C931BB1B5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DB4D772-14E1-4F02-9140-89AD34203A60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71ED8AF0-380B-429A-A584-45E3744B263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7BDB81C1-0D1E-44EC-B497-6B07424B7B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11578B2F-6758-4199-8AA1-3AD28974DA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D06FA7B-3C74-4FC3-BDC6-8306A16EB302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6D49BAF9-504F-4931-8AFA-A82D1A823F7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D86FA7B1-F8DB-46A6-9738-2FFADB54C4F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C5A64263-E435-44CD-9A72-65C22CF858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BA199A1-A791-4D85-A9BE-6A0527775C54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EDB6157A-8486-4C4D-948C-D677F6AE024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7CEE4199-6354-4030-B4F0-0D1F85E8CC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1BA5FAE6-CFD4-481F-96CC-75565BF7E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103CDBF-D37D-4CCD-8508-B3D6E87516A6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93FDF801-F784-4EAD-B50E-A9284C0B86D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AC77373A-1BF2-4359-92CA-8091FE6EDCA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4E7ED009-3F0E-49E1-B5C1-25DBC19CBA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8F7C43F6-E2F2-499D-A4D2-BCD34C441495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391E2420-FC99-463D-9BB1-BE6A83D9B10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49658A63-5963-4DC7-A97D-C5B11670FD0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2A7672D0-5CD2-477D-9D79-237311992C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600A93C-5374-41A1-8030-50425DEC2110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1FDA6FDC-E004-4036-ACF3-5D06879967A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20ECD60B-3D95-4ACD-8E44-ECDAFB2901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586AE88-32F7-417C-9821-BB06393673E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DA09-F95F-422A-9B20-E47E9CE4CE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72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04889A0-B246-49AB-889F-9FFD3B7187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E29A4F-C987-4824-999E-655673CF30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105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94FDE6F-BF4C-4E2C-ABB6-93E83EA4DE0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A2CD2-8731-4A34-A6B5-11B22805B8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0891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7DF5265-94CB-4ECF-B320-7ED8334C80D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CB66E-2835-4868-B6E1-2E2B6858C4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6835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CC97EC7-1EEB-4D2E-88AB-1C88981DF38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44EE2-CDE8-4EFA-8F8A-17082986EA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031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3B87CA5-6E29-4734-A2B1-06BFDD2C64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0F0DF-3E11-442D-BC75-FF497CECBD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685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31D21D-85AC-4149-B3DB-E6795D5861D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DFEE7-098D-43D7-AD3F-2EC532F9B9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8427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B51F98D-1BB7-4AA0-B83A-013D13C6EBE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A143D-B6E6-424E-9BC7-C1293EFD17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420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1B5D7F-AACD-419A-93C0-DBAAB4A1BA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66A5B-4802-4AEC-A855-DF26F30272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960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726AB16-9E71-43B2-A122-DE1726C206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5E714-A43F-4BBC-B7F6-E357FB5650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7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EFECCCFC-4E1B-4341-99D8-0A18839D1BB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79922-4185-4C4C-81E3-9D33C1F838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334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88614B5-E06B-4C6B-B489-0B0F09DF8E6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DA1B0-4EA8-4AD5-9493-D2451CDEEF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561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406C29-8BDB-4423-8E4F-B1A6F151222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8ED56-EE24-46FB-95A9-97A6F39638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8290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191D21D-BC4D-41E3-ABA1-068A68257D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A6D433E-C1CC-4924-9F01-848109500CD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35CF2CAA-3F99-4A04-8E42-71390BB38E2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smtClean="0"/>
            </a:lvl1pPr>
          </a:lstStyle>
          <a:p>
            <a:pPr>
              <a:defRPr/>
            </a:pPr>
            <a:fld id="{73AA175A-590B-4DA5-9627-306B13DDA9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29" name="Picture 8" descr="ESEC Logo">
            <a:extLst>
              <a:ext uri="{FF2B5EF4-FFF2-40B4-BE49-F238E27FC236}">
                <a16:creationId xmlns:a16="http://schemas.microsoft.com/office/drawing/2014/main" id="{3742A366-E3BA-47DA-B320-FBE6AFD9E5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7912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1">
            <a:extLst>
              <a:ext uri="{FF2B5EF4-FFF2-40B4-BE49-F238E27FC236}">
                <a16:creationId xmlns:a16="http://schemas.microsoft.com/office/drawing/2014/main" id="{838C9A33-5FD8-4DFD-B71C-A78A40BCD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6324600"/>
            <a:ext cx="2895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400" b="1">
                <a:solidFill>
                  <a:schemeClr val="accent2"/>
                </a:solidFill>
                <a:ea typeface="华文新魏" panose="02010800040101010101" pitchFamily="2" charset="-122"/>
              </a:rPr>
              <a:t>电子科技大学嵌入式软件工程中心</a:t>
            </a:r>
          </a:p>
        </p:txBody>
      </p:sp>
      <p:pic>
        <p:nvPicPr>
          <p:cNvPr id="1031" name="Picture 12" descr="uestclogo">
            <a:extLst>
              <a:ext uri="{FF2B5EF4-FFF2-40B4-BE49-F238E27FC236}">
                <a16:creationId xmlns:a16="http://schemas.microsoft.com/office/drawing/2014/main" id="{8E83326C-9D8A-4CBC-8373-8182E83B23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62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1" r:id="rId2"/>
    <p:sldLayoutId id="2147483750" r:id="rId3"/>
    <p:sldLayoutId id="2147483749" r:id="rId4"/>
    <p:sldLayoutId id="2147483748" r:id="rId5"/>
    <p:sldLayoutId id="2147483747" r:id="rId6"/>
    <p:sldLayoutId id="2147483746" r:id="rId7"/>
    <p:sldLayoutId id="2147483745" r:id="rId8"/>
    <p:sldLayoutId id="2147483744" r:id="rId9"/>
    <p:sldLayoutId id="2147483743" r:id="rId10"/>
    <p:sldLayoutId id="2147483742" r:id="rId11"/>
    <p:sldLayoutId id="2147483741" r:id="rId12"/>
    <p:sldLayoutId id="214748374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j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j-lt"/>
          <a:ea typeface="+mj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ea typeface="+mj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audio" Target="../media/media14.m4a"/><Relationship Id="rId21" Type="http://schemas.openxmlformats.org/officeDocument/2006/relationships/image" Target="../media/image23.jpe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5" Type="http://schemas.openxmlformats.org/officeDocument/2006/relationships/image" Target="../media/image27.jpeg"/><Relationship Id="rId2" Type="http://schemas.microsoft.com/office/2007/relationships/media" Target="../media/media14.m4a"/><Relationship Id="rId16" Type="http://schemas.openxmlformats.org/officeDocument/2006/relationships/image" Target="../media/image18.jpeg"/><Relationship Id="rId20" Type="http://schemas.openxmlformats.org/officeDocument/2006/relationships/image" Target="../media/image22.jpeg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24" Type="http://schemas.openxmlformats.org/officeDocument/2006/relationships/image" Target="../media/image26.png"/><Relationship Id="rId5" Type="http://schemas.openxmlformats.org/officeDocument/2006/relationships/notesSlide" Target="../notesSlides/notesSlide14.xml"/><Relationship Id="rId15" Type="http://schemas.openxmlformats.org/officeDocument/2006/relationships/image" Target="../media/image17.jpeg"/><Relationship Id="rId23" Type="http://schemas.openxmlformats.org/officeDocument/2006/relationships/image" Target="../media/image25.jpe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jpeg"/><Relationship Id="rId14" Type="http://schemas.openxmlformats.org/officeDocument/2006/relationships/image" Target="../media/image16.jpeg"/><Relationship Id="rId22" Type="http://schemas.openxmlformats.org/officeDocument/2006/relationships/image" Target="../media/image24.jpeg"/><Relationship Id="rId27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18" Type="http://schemas.openxmlformats.org/officeDocument/2006/relationships/image" Target="../media/image41.jpeg"/><Relationship Id="rId26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4.jpeg"/><Relationship Id="rId34" Type="http://schemas.openxmlformats.org/officeDocument/2006/relationships/image" Target="../media/image57.pn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17" Type="http://schemas.openxmlformats.org/officeDocument/2006/relationships/image" Target="../media/image40.jpeg"/><Relationship Id="rId25" Type="http://schemas.openxmlformats.org/officeDocument/2006/relationships/image" Target="../media/image48.jpeg"/><Relationship Id="rId33" Type="http://schemas.openxmlformats.org/officeDocument/2006/relationships/image" Target="../media/image56.png"/><Relationship Id="rId2" Type="http://schemas.openxmlformats.org/officeDocument/2006/relationships/audio" Target="../media/media15.m4a"/><Relationship Id="rId16" Type="http://schemas.openxmlformats.org/officeDocument/2006/relationships/image" Target="../media/image39.jpeg"/><Relationship Id="rId20" Type="http://schemas.openxmlformats.org/officeDocument/2006/relationships/image" Target="../media/image43.jpeg"/><Relationship Id="rId29" Type="http://schemas.openxmlformats.org/officeDocument/2006/relationships/image" Target="../media/image52.jpeg"/><Relationship Id="rId1" Type="http://schemas.microsoft.com/office/2007/relationships/media" Target="../media/media15.m4a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jpeg"/><Relationship Id="rId32" Type="http://schemas.openxmlformats.org/officeDocument/2006/relationships/image" Target="../media/image55.png"/><Relationship Id="rId37" Type="http://schemas.openxmlformats.org/officeDocument/2006/relationships/image" Target="../media/image3.png"/><Relationship Id="rId5" Type="http://schemas.openxmlformats.org/officeDocument/2006/relationships/hyperlink" Target="../../../../events%20file/events%20file/050516%20Embest-ECNU/widearm1.mpg" TargetMode="External"/><Relationship Id="rId15" Type="http://schemas.openxmlformats.org/officeDocument/2006/relationships/image" Target="../media/image38.jpeg"/><Relationship Id="rId23" Type="http://schemas.openxmlformats.org/officeDocument/2006/relationships/image" Target="../media/image46.jpeg"/><Relationship Id="rId28" Type="http://schemas.openxmlformats.org/officeDocument/2006/relationships/image" Target="../media/image51.jpeg"/><Relationship Id="rId36" Type="http://schemas.openxmlformats.org/officeDocument/2006/relationships/image" Target="../media/image59.jpeg"/><Relationship Id="rId10" Type="http://schemas.openxmlformats.org/officeDocument/2006/relationships/image" Target="../media/image33.jpeg"/><Relationship Id="rId19" Type="http://schemas.openxmlformats.org/officeDocument/2006/relationships/image" Target="../media/image42.png"/><Relationship Id="rId31" Type="http://schemas.openxmlformats.org/officeDocument/2006/relationships/image" Target="../media/image54.jpe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2.jpeg"/><Relationship Id="rId14" Type="http://schemas.openxmlformats.org/officeDocument/2006/relationships/image" Target="../media/image37.jpeg"/><Relationship Id="rId22" Type="http://schemas.openxmlformats.org/officeDocument/2006/relationships/image" Target="../media/image45.jpeg"/><Relationship Id="rId27" Type="http://schemas.openxmlformats.org/officeDocument/2006/relationships/image" Target="../media/image50.jpeg"/><Relationship Id="rId30" Type="http://schemas.openxmlformats.org/officeDocument/2006/relationships/image" Target="../media/image53.png"/><Relationship Id="rId35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jpeg"/><Relationship Id="rId10" Type="http://schemas.openxmlformats.org/officeDocument/2006/relationships/image" Target="../media/image65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slide" Target="slide16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zh.wikipedia.org/wiki/%E8%98%8B%E6%9E%9C%E9%9B%BB%E8%85%A6" TargetMode="Externa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zh.wikipedia.org/wiki/1991%E5%B9%B4" TargetMode="External"/><Relationship Id="rId12" Type="http://schemas.openxmlformats.org/officeDocument/2006/relationships/hyperlink" Target="http://www.power.org/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://zh.wikipedia.org/wiki/IBM_POWER" TargetMode="External"/><Relationship Id="rId11" Type="http://schemas.openxmlformats.org/officeDocument/2006/relationships/hyperlink" Target="http://zh.wikipedia.org/wiki/%E5%BE%AE%E8%99%95%E7%90%86%E5%99%A8" TargetMode="External"/><Relationship Id="rId5" Type="http://schemas.openxmlformats.org/officeDocument/2006/relationships/hyperlink" Target="http://zh.wikipedia.org/wiki/IBM" TargetMode="External"/><Relationship Id="rId10" Type="http://schemas.openxmlformats.org/officeDocument/2006/relationships/hyperlink" Target="http://zh.wikipedia.org/wiki/AIM%E8%81%94%E7%9B%9F" TargetMode="External"/><Relationship Id="rId4" Type="http://schemas.openxmlformats.org/officeDocument/2006/relationships/notesSlide" Target="../notesSlides/notesSlide5.xml"/><Relationship Id="rId9" Type="http://schemas.openxmlformats.org/officeDocument/2006/relationships/hyperlink" Target="http://zh.wikipedia.org/wiki/Motorol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D2BC4A48-759E-48FF-A37C-C32B00FC6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CC0000"/>
                </a:solidFill>
              </a:rPr>
              <a:t>嵌入式微处理器的功耗管理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4B6FCFBC-C4A5-4DA2-A573-90EAD53133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0638"/>
            <a:ext cx="7772400" cy="4881562"/>
          </a:xfrm>
        </p:spPr>
        <p:txBody>
          <a:bodyPr/>
          <a:lstStyle/>
          <a:p>
            <a:pPr eaLnBrk="1" hangingPunct="1"/>
            <a:r>
              <a:rPr lang="zh-CN" altLang="en-US" sz="2800"/>
              <a:t>大多数嵌入式系统有功耗的限制（特别是电池供电的系统），它们不支持使用风扇和其他冷却设备。</a:t>
            </a:r>
            <a:r>
              <a:rPr lang="zh-CN" altLang="en-US"/>
              <a:t> </a:t>
            </a:r>
          </a:p>
          <a:p>
            <a:pPr lvl="1" eaLnBrk="1" hangingPunct="1"/>
            <a:r>
              <a:rPr lang="zh-CN" altLang="en-US" b="1">
                <a:solidFill>
                  <a:srgbClr val="FF0000"/>
                </a:solidFill>
                <a:ea typeface="楷体_GB2312" pitchFamily="49" charset="-122"/>
              </a:rPr>
              <a:t>降低工作电压</a:t>
            </a:r>
            <a:r>
              <a:rPr lang="zh-CN" altLang="en-US" b="1"/>
              <a:t>：</a:t>
            </a:r>
            <a:r>
              <a:rPr lang="en-US" altLang="zh-CN" b="1"/>
              <a:t>1.8v</a:t>
            </a:r>
            <a:r>
              <a:rPr lang="zh-CN" altLang="en-US" b="1"/>
              <a:t>、</a:t>
            </a:r>
            <a:r>
              <a:rPr lang="en-US" altLang="zh-CN" b="1"/>
              <a:t>1.2v</a:t>
            </a:r>
            <a:r>
              <a:rPr lang="zh-CN" altLang="en-US" b="1"/>
              <a:t>甚至更低，而且这个数值一直在下降。</a:t>
            </a:r>
          </a:p>
          <a:p>
            <a:pPr lvl="1" eaLnBrk="1" hangingPunct="1"/>
            <a:r>
              <a:rPr lang="zh-CN" altLang="en-US" b="1">
                <a:solidFill>
                  <a:srgbClr val="FF0000"/>
                </a:solidFill>
                <a:ea typeface="楷体_GB2312" pitchFamily="49" charset="-122"/>
              </a:rPr>
              <a:t>提供不同的时钟频率</a:t>
            </a:r>
            <a:r>
              <a:rPr lang="zh-CN" altLang="en-US" b="1"/>
              <a:t>：通过软件设置不同的时钟分频。</a:t>
            </a:r>
          </a:p>
          <a:p>
            <a:pPr lvl="1" eaLnBrk="1" hangingPunct="1"/>
            <a:r>
              <a:rPr lang="zh-CN" altLang="en-US" b="1">
                <a:solidFill>
                  <a:srgbClr val="FF0000"/>
                </a:solidFill>
                <a:ea typeface="楷体_GB2312" pitchFamily="49" charset="-122"/>
              </a:rPr>
              <a:t>关闭暂时不使用的功能块</a:t>
            </a:r>
            <a:r>
              <a:rPr lang="zh-CN" altLang="en-US" b="1"/>
              <a:t>：如果某功能块在一个周期内不使用，就可以被完全关闭，以节约能量。</a:t>
            </a:r>
            <a:r>
              <a:rPr lang="zh-CN" altLang="en-US"/>
              <a:t> 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2626C93-603D-4D65-AB76-DC0B77630D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144"/>
    </mc:Choice>
    <mc:Fallback>
      <p:transition spd="slow" advTm="193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5">
            <a:extLst>
              <a:ext uri="{FF2B5EF4-FFF2-40B4-BE49-F238E27FC236}">
                <a16:creationId xmlns:a16="http://schemas.microsoft.com/office/drawing/2014/main" id="{D8D98122-BB1E-4EDD-ABB0-EEAFD069D2BA}"/>
              </a:ext>
            </a:extLst>
          </p:cNvPr>
          <p:cNvGrpSpPr>
            <a:grpSpLocks/>
          </p:cNvGrpSpPr>
          <p:nvPr/>
        </p:nvGrpSpPr>
        <p:grpSpPr bwMode="auto">
          <a:xfrm>
            <a:off x="1168400" y="857250"/>
            <a:ext cx="7523163" cy="4678363"/>
            <a:chOff x="736" y="540"/>
            <a:chExt cx="4739" cy="2947"/>
          </a:xfrm>
        </p:grpSpPr>
        <p:sp>
          <p:nvSpPr>
            <p:cNvPr id="66562" name="Line 2">
              <a:extLst>
                <a:ext uri="{FF2B5EF4-FFF2-40B4-BE49-F238E27FC236}">
                  <a16:creationId xmlns:a16="http://schemas.microsoft.com/office/drawing/2014/main" id="{2B84B8C4-E94F-4D44-81DF-0195FE2CF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9" y="3278"/>
              <a:ext cx="915" cy="209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3" name="Text Box 3">
              <a:extLst>
                <a:ext uri="{FF2B5EF4-FFF2-40B4-BE49-F238E27FC236}">
                  <a16:creationId xmlns:a16="http://schemas.microsoft.com/office/drawing/2014/main" id="{2F6E3D47-0D7D-480C-A909-82EC4B144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3" y="3170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chemeClr val="tx2"/>
                  </a:solidFill>
                </a:rPr>
                <a:t>v4 </a:t>
              </a:r>
            </a:p>
          </p:txBody>
        </p:sp>
        <p:grpSp>
          <p:nvGrpSpPr>
            <p:cNvPr id="66564" name="Group 4">
              <a:extLst>
                <a:ext uri="{FF2B5EF4-FFF2-40B4-BE49-F238E27FC236}">
                  <a16:creationId xmlns:a16="http://schemas.microsoft.com/office/drawing/2014/main" id="{40EF0388-14C0-4D47-B630-BDBE0D702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1" y="1604"/>
              <a:ext cx="2370" cy="769"/>
              <a:chOff x="2197" y="2029"/>
              <a:chExt cx="1934" cy="639"/>
            </a:xfrm>
          </p:grpSpPr>
          <p:sp>
            <p:nvSpPr>
              <p:cNvPr id="66565" name="Line 5">
                <a:extLst>
                  <a:ext uri="{FF2B5EF4-FFF2-40B4-BE49-F238E27FC236}">
                    <a16:creationId xmlns:a16="http://schemas.microsoft.com/office/drawing/2014/main" id="{6D21461A-758C-49A2-9FFB-2CD5172396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7" y="2123"/>
                <a:ext cx="1561" cy="545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566" name="Text Box 6">
                <a:extLst>
                  <a:ext uri="{FF2B5EF4-FFF2-40B4-BE49-F238E27FC236}">
                    <a16:creationId xmlns:a16="http://schemas.microsoft.com/office/drawing/2014/main" id="{C9D6EA17-A94D-4E6B-BDE9-ACD3AED581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8" y="2029"/>
                <a:ext cx="34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600" b="1">
                    <a:solidFill>
                      <a:schemeClr val="tx2"/>
                    </a:solidFill>
                  </a:rPr>
                  <a:t>v5TE</a:t>
                </a:r>
              </a:p>
            </p:txBody>
          </p:sp>
        </p:grpSp>
        <p:sp>
          <p:nvSpPr>
            <p:cNvPr id="66567" name="Oval 7">
              <a:extLst>
                <a:ext uri="{FF2B5EF4-FFF2-40B4-BE49-F238E27FC236}">
                  <a16:creationId xmlns:a16="http://schemas.microsoft.com/office/drawing/2014/main" id="{07506CF0-3771-40A5-919D-3E660A48D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" y="3329"/>
              <a:ext cx="140" cy="14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eaLnBrk="0" hangingPunct="0"/>
              <a:endParaRPr lang="en-GB" altLang="zh-CN" sz="1200">
                <a:solidFill>
                  <a:schemeClr val="tx2"/>
                </a:solidFill>
              </a:endParaRPr>
            </a:p>
          </p:txBody>
        </p:sp>
        <p:sp>
          <p:nvSpPr>
            <p:cNvPr id="66568" name="Text Box 8">
              <a:extLst>
                <a:ext uri="{FF2B5EF4-FFF2-40B4-BE49-F238E27FC236}">
                  <a16:creationId xmlns:a16="http://schemas.microsoft.com/office/drawing/2014/main" id="{DFF2E682-F3D3-47A8-BA98-20451D804C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" y="3251"/>
              <a:ext cx="40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/>
              <a:r>
                <a:rPr lang="en-US" altLang="zh-CN" sz="1200" b="1">
                  <a:solidFill>
                    <a:schemeClr val="tx2"/>
                  </a:solidFill>
                </a:rPr>
                <a:t>SA110</a:t>
              </a:r>
            </a:p>
          </p:txBody>
        </p:sp>
        <p:grpSp>
          <p:nvGrpSpPr>
            <p:cNvPr id="66569" name="Group 9">
              <a:extLst>
                <a:ext uri="{FF2B5EF4-FFF2-40B4-BE49-F238E27FC236}">
                  <a16:creationId xmlns:a16="http://schemas.microsoft.com/office/drawing/2014/main" id="{587D2D42-5C13-4D56-9DDF-A63D261A59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4" y="2283"/>
              <a:ext cx="2902" cy="824"/>
              <a:chOff x="1102" y="2556"/>
              <a:chExt cx="2183" cy="696"/>
            </a:xfrm>
          </p:grpSpPr>
          <p:sp>
            <p:nvSpPr>
              <p:cNvPr id="66570" name="Line 10">
                <a:extLst>
                  <a:ext uri="{FF2B5EF4-FFF2-40B4-BE49-F238E27FC236}">
                    <a16:creationId xmlns:a16="http://schemas.microsoft.com/office/drawing/2014/main" id="{BE72F9D6-98CF-4B35-862A-24DC5C2D1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2" y="2659"/>
                <a:ext cx="1901" cy="593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571" name="Text Box 11">
                <a:extLst>
                  <a:ext uri="{FF2B5EF4-FFF2-40B4-BE49-F238E27FC236}">
                    <a16:creationId xmlns:a16="http://schemas.microsoft.com/office/drawing/2014/main" id="{0282E3D0-74D5-482C-B9F6-5ACF7855A7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2556"/>
                <a:ext cx="253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600" b="1">
                    <a:solidFill>
                      <a:schemeClr val="tx2"/>
                    </a:solidFill>
                  </a:rPr>
                  <a:t>v4T</a:t>
                </a:r>
              </a:p>
            </p:txBody>
          </p:sp>
        </p:grpSp>
        <p:grpSp>
          <p:nvGrpSpPr>
            <p:cNvPr id="66572" name="Group 12">
              <a:extLst>
                <a:ext uri="{FF2B5EF4-FFF2-40B4-BE49-F238E27FC236}">
                  <a16:creationId xmlns:a16="http://schemas.microsoft.com/office/drawing/2014/main" id="{E8433B3A-228D-44D2-9947-8E3190B647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6" y="2725"/>
              <a:ext cx="635" cy="245"/>
              <a:chOff x="1094" y="3067"/>
              <a:chExt cx="635" cy="245"/>
            </a:xfrm>
          </p:grpSpPr>
          <p:sp>
            <p:nvSpPr>
              <p:cNvPr id="66573" name="Oval 13">
                <a:extLst>
                  <a:ext uri="{FF2B5EF4-FFF2-40B4-BE49-F238E27FC236}">
                    <a16:creationId xmlns:a16="http://schemas.microsoft.com/office/drawing/2014/main" id="{10446AB3-4D56-459B-820C-28CAD7623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3172"/>
                <a:ext cx="140" cy="140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574" name="Text Box 14">
                <a:extLst>
                  <a:ext uri="{FF2B5EF4-FFF2-40B4-BE49-F238E27FC236}">
                    <a16:creationId xmlns:a16="http://schemas.microsoft.com/office/drawing/2014/main" id="{690F8123-E75F-483A-895C-414E8E754E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4" y="3067"/>
                <a:ext cx="55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ARM720T</a:t>
                </a:r>
              </a:p>
            </p:txBody>
          </p:sp>
        </p:grpSp>
        <p:grpSp>
          <p:nvGrpSpPr>
            <p:cNvPr id="66575" name="Group 15">
              <a:extLst>
                <a:ext uri="{FF2B5EF4-FFF2-40B4-BE49-F238E27FC236}">
                  <a16:creationId xmlns:a16="http://schemas.microsoft.com/office/drawing/2014/main" id="{CF1C1A70-FC54-4BE4-B834-79D8D429C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" y="2861"/>
              <a:ext cx="819" cy="221"/>
              <a:chOff x="474" y="3203"/>
              <a:chExt cx="819" cy="221"/>
            </a:xfrm>
          </p:grpSpPr>
          <p:sp>
            <p:nvSpPr>
              <p:cNvPr id="66576" name="Oval 16">
                <a:extLst>
                  <a:ext uri="{FF2B5EF4-FFF2-40B4-BE49-F238E27FC236}">
                    <a16:creationId xmlns:a16="http://schemas.microsoft.com/office/drawing/2014/main" id="{155471E2-06D0-4B64-8FA8-C5B05FB2E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" y="3284"/>
                <a:ext cx="140" cy="14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577" name="Text Box 17">
                <a:extLst>
                  <a:ext uri="{FF2B5EF4-FFF2-40B4-BE49-F238E27FC236}">
                    <a16:creationId xmlns:a16="http://schemas.microsoft.com/office/drawing/2014/main" id="{A8D9A47B-A8D0-49D0-BC4F-3AA1C721AA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" y="3203"/>
                <a:ext cx="71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ARM7TDMI-S</a:t>
                </a:r>
              </a:p>
            </p:txBody>
          </p:sp>
        </p:grpSp>
        <p:grpSp>
          <p:nvGrpSpPr>
            <p:cNvPr id="66578" name="Group 18">
              <a:extLst>
                <a:ext uri="{FF2B5EF4-FFF2-40B4-BE49-F238E27FC236}">
                  <a16:creationId xmlns:a16="http://schemas.microsoft.com/office/drawing/2014/main" id="{AF95A755-BC7E-4928-9B4A-D74DD09327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2304"/>
              <a:ext cx="635" cy="245"/>
              <a:chOff x="2618" y="2646"/>
              <a:chExt cx="635" cy="245"/>
            </a:xfrm>
          </p:grpSpPr>
          <p:sp>
            <p:nvSpPr>
              <p:cNvPr id="66579" name="Oval 19">
                <a:extLst>
                  <a:ext uri="{FF2B5EF4-FFF2-40B4-BE49-F238E27FC236}">
                    <a16:creationId xmlns:a16="http://schemas.microsoft.com/office/drawing/2014/main" id="{8541059E-65C5-444B-87D9-D3D0C7624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3" y="2751"/>
                <a:ext cx="140" cy="140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580" name="Text Box 20">
                <a:extLst>
                  <a:ext uri="{FF2B5EF4-FFF2-40B4-BE49-F238E27FC236}">
                    <a16:creationId xmlns:a16="http://schemas.microsoft.com/office/drawing/2014/main" id="{C8B5E843-39AD-49F6-80B6-11C7AB5EA2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8" y="2646"/>
                <a:ext cx="55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ARM920T</a:t>
                </a:r>
              </a:p>
            </p:txBody>
          </p:sp>
        </p:grpSp>
        <p:grpSp>
          <p:nvGrpSpPr>
            <p:cNvPr id="66581" name="Group 21">
              <a:extLst>
                <a:ext uri="{FF2B5EF4-FFF2-40B4-BE49-F238E27FC236}">
                  <a16:creationId xmlns:a16="http://schemas.microsoft.com/office/drawing/2014/main" id="{211BDE2D-1C04-4D06-8890-729AF28A57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8" y="2590"/>
              <a:ext cx="643" cy="245"/>
              <a:chOff x="1596" y="2932"/>
              <a:chExt cx="643" cy="245"/>
            </a:xfrm>
          </p:grpSpPr>
          <p:sp>
            <p:nvSpPr>
              <p:cNvPr id="66582" name="Oval 22">
                <a:extLst>
                  <a:ext uri="{FF2B5EF4-FFF2-40B4-BE49-F238E27FC236}">
                    <a16:creationId xmlns:a16="http://schemas.microsoft.com/office/drawing/2014/main" id="{DA72C17D-F3C6-4CBB-A881-58F4CF097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" y="3037"/>
                <a:ext cx="140" cy="14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583" name="Text Box 23">
                <a:extLst>
                  <a:ext uri="{FF2B5EF4-FFF2-40B4-BE49-F238E27FC236}">
                    <a16:creationId xmlns:a16="http://schemas.microsoft.com/office/drawing/2014/main" id="{83351AD9-E526-4EA1-9D91-93C2B278F7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6" y="2932"/>
                <a:ext cx="55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ARM940T</a:t>
                </a:r>
              </a:p>
            </p:txBody>
          </p:sp>
        </p:grpSp>
        <p:grpSp>
          <p:nvGrpSpPr>
            <p:cNvPr id="66584" name="Group 24">
              <a:extLst>
                <a:ext uri="{FF2B5EF4-FFF2-40B4-BE49-F238E27FC236}">
                  <a16:creationId xmlns:a16="http://schemas.microsoft.com/office/drawing/2014/main" id="{1ACFF0CE-52E9-496D-9A26-5426E4D23F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4" y="2440"/>
              <a:ext cx="635" cy="245"/>
              <a:chOff x="2102" y="2782"/>
              <a:chExt cx="635" cy="245"/>
            </a:xfrm>
          </p:grpSpPr>
          <p:sp>
            <p:nvSpPr>
              <p:cNvPr id="66585" name="Oval 25">
                <a:extLst>
                  <a:ext uri="{FF2B5EF4-FFF2-40B4-BE49-F238E27FC236}">
                    <a16:creationId xmlns:a16="http://schemas.microsoft.com/office/drawing/2014/main" id="{06F52E97-2D32-4C2F-8B8C-C2D6F6306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7" y="2887"/>
                <a:ext cx="140" cy="140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586" name="Text Box 26">
                <a:extLst>
                  <a:ext uri="{FF2B5EF4-FFF2-40B4-BE49-F238E27FC236}">
                    <a16:creationId xmlns:a16="http://schemas.microsoft.com/office/drawing/2014/main" id="{D525D400-D1FE-4ACA-862D-28EBD9C347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2782"/>
                <a:ext cx="55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ARM922T</a:t>
                </a:r>
              </a:p>
            </p:txBody>
          </p:sp>
        </p:grpSp>
        <p:grpSp>
          <p:nvGrpSpPr>
            <p:cNvPr id="66587" name="Group 27">
              <a:extLst>
                <a:ext uri="{FF2B5EF4-FFF2-40B4-BE49-F238E27FC236}">
                  <a16:creationId xmlns:a16="http://schemas.microsoft.com/office/drawing/2014/main" id="{16C16C03-C458-4F65-9029-8E74435CF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8" y="2086"/>
              <a:ext cx="742" cy="245"/>
              <a:chOff x="2085" y="2349"/>
              <a:chExt cx="742" cy="245"/>
            </a:xfrm>
          </p:grpSpPr>
          <p:sp>
            <p:nvSpPr>
              <p:cNvPr id="66588" name="Oval 28">
                <a:extLst>
                  <a:ext uri="{FF2B5EF4-FFF2-40B4-BE49-F238E27FC236}">
                    <a16:creationId xmlns:a16="http://schemas.microsoft.com/office/drawing/2014/main" id="{7009209A-7C06-4089-9618-5749FE47D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7" y="2454"/>
                <a:ext cx="140" cy="14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589" name="Text Box 29">
                <a:extLst>
                  <a:ext uri="{FF2B5EF4-FFF2-40B4-BE49-F238E27FC236}">
                    <a16:creationId xmlns:a16="http://schemas.microsoft.com/office/drawing/2014/main" id="{3B7C9E42-8D36-48DF-830C-ED385A6E8F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5" y="2349"/>
                <a:ext cx="65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ARM966E-S</a:t>
                </a:r>
              </a:p>
            </p:txBody>
          </p:sp>
        </p:grpSp>
        <p:grpSp>
          <p:nvGrpSpPr>
            <p:cNvPr id="66590" name="Group 30">
              <a:extLst>
                <a:ext uri="{FF2B5EF4-FFF2-40B4-BE49-F238E27FC236}">
                  <a16:creationId xmlns:a16="http://schemas.microsoft.com/office/drawing/2014/main" id="{EEBAF509-6F3F-4816-9001-CA75136C0B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8" y="1853"/>
              <a:ext cx="742" cy="245"/>
              <a:chOff x="2085" y="2349"/>
              <a:chExt cx="742" cy="245"/>
            </a:xfrm>
          </p:grpSpPr>
          <p:sp>
            <p:nvSpPr>
              <p:cNvPr id="66591" name="Oval 31">
                <a:extLst>
                  <a:ext uri="{FF2B5EF4-FFF2-40B4-BE49-F238E27FC236}">
                    <a16:creationId xmlns:a16="http://schemas.microsoft.com/office/drawing/2014/main" id="{DE205FB6-DE26-4407-8C27-682CD34C5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7" y="2454"/>
                <a:ext cx="140" cy="14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592" name="Text Box 32">
                <a:extLst>
                  <a:ext uri="{FF2B5EF4-FFF2-40B4-BE49-F238E27FC236}">
                    <a16:creationId xmlns:a16="http://schemas.microsoft.com/office/drawing/2014/main" id="{313AEFF0-81B5-441D-B49E-3A60F20F62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5" y="2349"/>
                <a:ext cx="65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ARM946E-S</a:t>
                </a:r>
              </a:p>
            </p:txBody>
          </p:sp>
        </p:grpSp>
        <p:grpSp>
          <p:nvGrpSpPr>
            <p:cNvPr id="66593" name="Group 33">
              <a:extLst>
                <a:ext uri="{FF2B5EF4-FFF2-40B4-BE49-F238E27FC236}">
                  <a16:creationId xmlns:a16="http://schemas.microsoft.com/office/drawing/2014/main" id="{A97EA6CA-B8C1-4C25-841C-C5C9F5E6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4" y="1632"/>
              <a:ext cx="720" cy="245"/>
              <a:chOff x="3042" y="1974"/>
              <a:chExt cx="720" cy="245"/>
            </a:xfrm>
          </p:grpSpPr>
          <p:sp>
            <p:nvSpPr>
              <p:cNvPr id="66594" name="Oval 34">
                <a:extLst>
                  <a:ext uri="{FF2B5EF4-FFF2-40B4-BE49-F238E27FC236}">
                    <a16:creationId xmlns:a16="http://schemas.microsoft.com/office/drawing/2014/main" id="{962D8F20-3330-482E-9D50-3D3C441B6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2" y="2079"/>
                <a:ext cx="140" cy="140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595" name="Text Box 35">
                <a:extLst>
                  <a:ext uri="{FF2B5EF4-FFF2-40B4-BE49-F238E27FC236}">
                    <a16:creationId xmlns:a16="http://schemas.microsoft.com/office/drawing/2014/main" id="{DD84DE60-F195-46C0-949B-BB99D181B0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42" y="1974"/>
                <a:ext cx="61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ARM1020E</a:t>
                </a:r>
              </a:p>
            </p:txBody>
          </p:sp>
        </p:grpSp>
        <p:grpSp>
          <p:nvGrpSpPr>
            <p:cNvPr id="66596" name="Group 36">
              <a:extLst>
                <a:ext uri="{FF2B5EF4-FFF2-40B4-BE49-F238E27FC236}">
                  <a16:creationId xmlns:a16="http://schemas.microsoft.com/office/drawing/2014/main" id="{2E5FB7D2-3731-41DB-9180-4482970E70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2" y="978"/>
              <a:ext cx="3883" cy="1017"/>
              <a:chOff x="1330" y="1124"/>
              <a:chExt cx="3883" cy="1017"/>
            </a:xfrm>
          </p:grpSpPr>
          <p:sp>
            <p:nvSpPr>
              <p:cNvPr id="66597" name="Line 37">
                <a:extLst>
                  <a:ext uri="{FF2B5EF4-FFF2-40B4-BE49-F238E27FC236}">
                    <a16:creationId xmlns:a16="http://schemas.microsoft.com/office/drawing/2014/main" id="{CBC455EA-8252-4654-87C1-D666E26DA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30" y="1247"/>
                <a:ext cx="2865" cy="894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598" name="Text Box 38">
                <a:extLst>
                  <a:ext uri="{FF2B5EF4-FFF2-40B4-BE49-F238E27FC236}">
                    <a16:creationId xmlns:a16="http://schemas.microsoft.com/office/drawing/2014/main" id="{A54450E3-CA97-4016-9AA5-4BB1EB6484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3" y="1124"/>
                <a:ext cx="102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eaLnBrk="0" hangingPunct="0"/>
                <a:r>
                  <a:rPr lang="en-US" altLang="zh-CN" sz="1600" b="1">
                    <a:solidFill>
                      <a:schemeClr val="tx2"/>
                    </a:solidFill>
                  </a:rPr>
                  <a:t>v5TEJ / Jazelle</a:t>
                </a:r>
              </a:p>
            </p:txBody>
          </p:sp>
        </p:grpSp>
        <p:sp>
          <p:nvSpPr>
            <p:cNvPr id="66599" name="Line 39">
              <a:extLst>
                <a:ext uri="{FF2B5EF4-FFF2-40B4-BE49-F238E27FC236}">
                  <a16:creationId xmlns:a16="http://schemas.microsoft.com/office/drawing/2014/main" id="{1E6AAA58-73F6-469D-B913-D6FEC1FD17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9" y="662"/>
              <a:ext cx="578" cy="24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00" name="Text Box 40">
              <a:extLst>
                <a:ext uri="{FF2B5EF4-FFF2-40B4-BE49-F238E27FC236}">
                  <a16:creationId xmlns:a16="http://schemas.microsoft.com/office/drawing/2014/main" id="{DE7A2013-94D9-4CEC-877F-650212A87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8" y="540"/>
              <a:ext cx="78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chemeClr val="tx2"/>
                  </a:solidFill>
                </a:rPr>
                <a:t>v6 / Jazelle</a:t>
              </a:r>
            </a:p>
          </p:txBody>
        </p:sp>
        <p:grpSp>
          <p:nvGrpSpPr>
            <p:cNvPr id="66601" name="Group 41">
              <a:extLst>
                <a:ext uri="{FF2B5EF4-FFF2-40B4-BE49-F238E27FC236}">
                  <a16:creationId xmlns:a16="http://schemas.microsoft.com/office/drawing/2014/main" id="{EC9472D3-E2ED-4D4E-B64E-E24D9F6B56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3" y="1695"/>
              <a:ext cx="704" cy="260"/>
              <a:chOff x="1041" y="1841"/>
              <a:chExt cx="704" cy="260"/>
            </a:xfrm>
          </p:grpSpPr>
          <p:sp>
            <p:nvSpPr>
              <p:cNvPr id="66602" name="Oval 42">
                <a:extLst>
                  <a:ext uri="{FF2B5EF4-FFF2-40B4-BE49-F238E27FC236}">
                    <a16:creationId xmlns:a16="http://schemas.microsoft.com/office/drawing/2014/main" id="{708A38F5-0D8A-494E-B6B5-21832F8FA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5" y="1961"/>
                <a:ext cx="140" cy="14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603" name="Text Box 43">
                <a:extLst>
                  <a:ext uri="{FF2B5EF4-FFF2-40B4-BE49-F238E27FC236}">
                    <a16:creationId xmlns:a16="http://schemas.microsoft.com/office/drawing/2014/main" id="{CD454838-0E66-4F0C-B9D8-C13E170B3D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1" y="1841"/>
                <a:ext cx="60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ARM7EJ-S</a:t>
                </a:r>
              </a:p>
            </p:txBody>
          </p:sp>
        </p:grpSp>
        <p:grpSp>
          <p:nvGrpSpPr>
            <p:cNvPr id="66604" name="Group 44">
              <a:extLst>
                <a:ext uri="{FF2B5EF4-FFF2-40B4-BE49-F238E27FC236}">
                  <a16:creationId xmlns:a16="http://schemas.microsoft.com/office/drawing/2014/main" id="{9C66F09B-BAA2-46F2-9779-BF05629C0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6" y="1353"/>
              <a:ext cx="801" cy="265"/>
              <a:chOff x="2044" y="1499"/>
              <a:chExt cx="801" cy="265"/>
            </a:xfrm>
          </p:grpSpPr>
          <p:sp>
            <p:nvSpPr>
              <p:cNvPr id="66605" name="Oval 45">
                <a:extLst>
                  <a:ext uri="{FF2B5EF4-FFF2-40B4-BE49-F238E27FC236}">
                    <a16:creationId xmlns:a16="http://schemas.microsoft.com/office/drawing/2014/main" id="{9CCB8F5B-EE71-4667-9ECE-34F6429F1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5" y="1624"/>
                <a:ext cx="140" cy="140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606" name="Text Box 46">
                <a:extLst>
                  <a:ext uri="{FF2B5EF4-FFF2-40B4-BE49-F238E27FC236}">
                    <a16:creationId xmlns:a16="http://schemas.microsoft.com/office/drawing/2014/main" id="{48730BE1-449F-4C36-AEF2-54C38E3BC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4" y="1499"/>
                <a:ext cx="70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ARM926EJ-S</a:t>
                </a:r>
              </a:p>
            </p:txBody>
          </p:sp>
        </p:grpSp>
        <p:grpSp>
          <p:nvGrpSpPr>
            <p:cNvPr id="66607" name="Group 47">
              <a:extLst>
                <a:ext uri="{FF2B5EF4-FFF2-40B4-BE49-F238E27FC236}">
                  <a16:creationId xmlns:a16="http://schemas.microsoft.com/office/drawing/2014/main" id="{E5CF2FE9-DECB-4857-8259-2B4FCBC80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7" y="1067"/>
              <a:ext cx="794" cy="280"/>
              <a:chOff x="3778" y="1247"/>
              <a:chExt cx="794" cy="280"/>
            </a:xfrm>
          </p:grpSpPr>
          <p:sp>
            <p:nvSpPr>
              <p:cNvPr id="66608" name="Oval 48">
                <a:extLst>
                  <a:ext uri="{FF2B5EF4-FFF2-40B4-BE49-F238E27FC236}">
                    <a16:creationId xmlns:a16="http://schemas.microsoft.com/office/drawing/2014/main" id="{E2CDE99F-9D96-4615-9162-FBDAEB881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2" y="1387"/>
                <a:ext cx="140" cy="14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609" name="Text Box 49">
                <a:extLst>
                  <a:ext uri="{FF2B5EF4-FFF2-40B4-BE49-F238E27FC236}">
                    <a16:creationId xmlns:a16="http://schemas.microsoft.com/office/drawing/2014/main" id="{DDDF9D4B-7522-4376-8E1D-A3F11B82C1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8" y="1247"/>
                <a:ext cx="75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ARM1026EJ-S</a:t>
                </a:r>
              </a:p>
            </p:txBody>
          </p:sp>
        </p:grpSp>
        <p:grpSp>
          <p:nvGrpSpPr>
            <p:cNvPr id="66610" name="Group 50">
              <a:extLst>
                <a:ext uri="{FF2B5EF4-FFF2-40B4-BE49-F238E27FC236}">
                  <a16:creationId xmlns:a16="http://schemas.microsoft.com/office/drawing/2014/main" id="{794F2631-B4E9-4E57-8373-FC6FA965A5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5" y="622"/>
              <a:ext cx="2264" cy="223"/>
              <a:chOff x="2713" y="768"/>
              <a:chExt cx="2264" cy="223"/>
            </a:xfrm>
          </p:grpSpPr>
          <p:sp>
            <p:nvSpPr>
              <p:cNvPr id="66611" name="Oval 51">
                <a:extLst>
                  <a:ext uri="{FF2B5EF4-FFF2-40B4-BE49-F238E27FC236}">
                    <a16:creationId xmlns:a16="http://schemas.microsoft.com/office/drawing/2014/main" id="{991DB3AC-AA14-4DDB-B394-489A8D2E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9" y="851"/>
                <a:ext cx="140" cy="140"/>
              </a:xfrm>
              <a:prstGeom prst="ellipse">
                <a:avLst/>
              </a:prstGeom>
              <a:solidFill>
                <a:schemeClr val="bg2"/>
              </a:solidFill>
              <a:ln w="28575">
                <a:solidFill>
                  <a:schemeClr val="tx2"/>
                </a:solidFill>
                <a:prstDash val="sysDot"/>
                <a:round/>
                <a:headEnd/>
                <a:tailEnd/>
              </a:ln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6612" name="Text Box 52">
                <a:extLst>
                  <a:ext uri="{FF2B5EF4-FFF2-40B4-BE49-F238E27FC236}">
                    <a16:creationId xmlns:a16="http://schemas.microsoft.com/office/drawing/2014/main" id="{D118B394-BF07-4781-B41D-07717BE81B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3" y="768"/>
                <a:ext cx="22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200" b="1">
                    <a:solidFill>
                      <a:schemeClr val="tx2"/>
                    </a:solidFill>
                  </a:rPr>
                  <a:t>ARM11 Micro-Architecture                                   </a:t>
                </a:r>
              </a:p>
            </p:txBody>
          </p:sp>
        </p:grpSp>
        <p:sp>
          <p:nvSpPr>
            <p:cNvPr id="66613" name="Oval 53">
              <a:extLst>
                <a:ext uri="{FF2B5EF4-FFF2-40B4-BE49-F238E27FC236}">
                  <a16:creationId xmlns:a16="http://schemas.microsoft.com/office/drawing/2014/main" id="{D0A096CD-C60A-4336-965B-04C65AD7E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9" y="1156"/>
              <a:ext cx="140" cy="14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2075" tIns="46038" rIns="92075" bIns="46038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70038" name="Rectangle 54">
            <a:extLst>
              <a:ext uri="{FF2B5EF4-FFF2-40B4-BE49-F238E27FC236}">
                <a16:creationId xmlns:a16="http://schemas.microsoft.com/office/drawing/2014/main" id="{67C958D2-5F53-47DC-8F49-28AFA8068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410200"/>
            <a:ext cx="7391400" cy="762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文鼎新艺体简" pitchFamily="49" charset="-122"/>
              </a:rPr>
              <a:t>Roadmap of ARM V4/V5/V6</a:t>
            </a:r>
          </a:p>
        </p:txBody>
      </p:sp>
      <p:sp>
        <p:nvSpPr>
          <p:cNvPr id="170040" name="AutoShape 56">
            <a:extLst>
              <a:ext uri="{FF2B5EF4-FFF2-40B4-BE49-F238E27FC236}">
                <a16:creationId xmlns:a16="http://schemas.microsoft.com/office/drawing/2014/main" id="{B628DD68-5333-42BB-ADA1-D221AD61B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876800"/>
            <a:ext cx="4572000" cy="533400"/>
          </a:xfrm>
          <a:prstGeom prst="wedgeRoundRectCallout">
            <a:avLst>
              <a:gd name="adj1" fmla="val -77259"/>
              <a:gd name="adj2" fmla="val 387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2000" b="1">
                <a:solidFill>
                  <a:schemeClr val="accent2"/>
                </a:solidFill>
              </a:rPr>
              <a:t> </a:t>
            </a:r>
            <a:r>
              <a:rPr lang="zh-CN" altLang="en-US" sz="2000" b="1">
                <a:solidFill>
                  <a:schemeClr val="accent2"/>
                </a:solidFill>
              </a:rPr>
              <a:t>基于</a:t>
            </a:r>
            <a:r>
              <a:rPr lang="en-US" altLang="zh-CN" sz="2000" b="1">
                <a:solidFill>
                  <a:schemeClr val="accent2"/>
                </a:solidFill>
              </a:rPr>
              <a:t>32-bit</a:t>
            </a:r>
            <a:r>
              <a:rPr lang="zh-CN" altLang="en-US" sz="2000" b="1">
                <a:solidFill>
                  <a:schemeClr val="accent2"/>
                </a:solidFill>
              </a:rPr>
              <a:t>地址空间的</a:t>
            </a:r>
            <a:r>
              <a:rPr lang="en-US" altLang="zh-CN" sz="2000" b="1">
                <a:solidFill>
                  <a:schemeClr val="accent2"/>
                </a:solidFill>
              </a:rPr>
              <a:t>32-bit</a:t>
            </a:r>
            <a:r>
              <a:rPr lang="zh-CN" altLang="en-US" sz="2000" b="1">
                <a:solidFill>
                  <a:schemeClr val="accent2"/>
                </a:solidFill>
              </a:rPr>
              <a:t>指令集</a:t>
            </a:r>
          </a:p>
        </p:txBody>
      </p:sp>
      <p:sp>
        <p:nvSpPr>
          <p:cNvPr id="170041" name="AutoShape 57">
            <a:extLst>
              <a:ext uri="{FF2B5EF4-FFF2-40B4-BE49-F238E27FC236}">
                <a16:creationId xmlns:a16="http://schemas.microsoft.com/office/drawing/2014/main" id="{D1737D17-5742-4B9D-900E-C53A9A582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514600"/>
            <a:ext cx="4572000" cy="2133600"/>
          </a:xfrm>
          <a:prstGeom prst="wedgeRoundRectCallout">
            <a:avLst>
              <a:gd name="adj1" fmla="val 77051"/>
              <a:gd name="adj2" fmla="val 811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en-US" altLang="zh-CN" b="1">
                <a:solidFill>
                  <a:schemeClr val="accent2"/>
                </a:solidFill>
              </a:rPr>
              <a:t> </a:t>
            </a:r>
            <a:r>
              <a:rPr lang="zh-CN" altLang="en-US" b="1">
                <a:solidFill>
                  <a:schemeClr val="accent2"/>
                </a:solidFill>
              </a:rPr>
              <a:t>增加</a:t>
            </a:r>
            <a:r>
              <a:rPr lang="en-US" altLang="zh-CN" b="1">
                <a:solidFill>
                  <a:srgbClr val="FF0000"/>
                </a:solidFill>
              </a:rPr>
              <a:t>16-bit Thumb </a:t>
            </a:r>
            <a:r>
              <a:rPr lang="zh-CN" altLang="en-US" b="1">
                <a:solidFill>
                  <a:schemeClr val="accent2"/>
                </a:solidFill>
              </a:rPr>
              <a:t>指令集，使得编译器能产生紧凑代码（内存能节省到</a:t>
            </a:r>
            <a:r>
              <a:rPr lang="en-US" altLang="zh-CN" b="1">
                <a:solidFill>
                  <a:schemeClr val="accent2"/>
                </a:solidFill>
              </a:rPr>
              <a:t>35%</a:t>
            </a:r>
            <a:r>
              <a:rPr lang="zh-CN" altLang="en-US" b="1">
                <a:solidFill>
                  <a:schemeClr val="accent2"/>
                </a:solidFill>
              </a:rPr>
              <a:t>以上</a:t>
            </a:r>
            <a:r>
              <a:rPr lang="en-US" altLang="zh-CN" b="1">
                <a:solidFill>
                  <a:schemeClr val="accent2"/>
                </a:solidFill>
              </a:rPr>
              <a:t>) </a:t>
            </a:r>
          </a:p>
          <a:p>
            <a:pPr>
              <a:buFontTx/>
              <a:buChar char="•"/>
            </a:pPr>
            <a:r>
              <a:rPr lang="en-US" altLang="zh-CN" b="1">
                <a:solidFill>
                  <a:schemeClr val="accent2"/>
                </a:solidFill>
              </a:rPr>
              <a:t> Thumb</a:t>
            </a:r>
            <a:r>
              <a:rPr lang="zh-CN" altLang="en-US" b="1">
                <a:solidFill>
                  <a:schemeClr val="accent2"/>
                </a:solidFill>
              </a:rPr>
              <a:t>在处理器中仍然要扩展为标准的</a:t>
            </a:r>
            <a:r>
              <a:rPr lang="en-US" altLang="zh-CN" b="1">
                <a:solidFill>
                  <a:schemeClr val="accent2"/>
                </a:solidFill>
              </a:rPr>
              <a:t>32</a:t>
            </a:r>
            <a:r>
              <a:rPr lang="zh-CN" altLang="en-US" b="1">
                <a:solidFill>
                  <a:schemeClr val="accent2"/>
                </a:solidFill>
              </a:rPr>
              <a:t>位</a:t>
            </a:r>
            <a:r>
              <a:rPr lang="en-US" altLang="zh-CN" b="1">
                <a:solidFill>
                  <a:schemeClr val="accent2"/>
                </a:solidFill>
              </a:rPr>
              <a:t>ARM</a:t>
            </a:r>
            <a:r>
              <a:rPr lang="zh-CN" altLang="en-US" b="1">
                <a:solidFill>
                  <a:schemeClr val="accent2"/>
                </a:solidFill>
              </a:rPr>
              <a:t>指令来运行。</a:t>
            </a:r>
          </a:p>
          <a:p>
            <a:pPr>
              <a:buFontTx/>
              <a:buChar char="•"/>
            </a:pPr>
            <a:r>
              <a:rPr lang="zh-CN" altLang="en-US" b="1">
                <a:solidFill>
                  <a:schemeClr val="accent2"/>
                </a:solidFill>
              </a:rPr>
              <a:t>采用</a:t>
            </a:r>
            <a:r>
              <a:rPr lang="en-US" altLang="zh-CN" b="1">
                <a:solidFill>
                  <a:schemeClr val="accent2"/>
                </a:solidFill>
              </a:rPr>
              <a:t>16</a:t>
            </a:r>
            <a:r>
              <a:rPr lang="zh-CN" altLang="en-US" b="1">
                <a:solidFill>
                  <a:schemeClr val="accent2"/>
                </a:solidFill>
              </a:rPr>
              <a:t>位</a:t>
            </a:r>
            <a:r>
              <a:rPr lang="en-US" altLang="zh-CN" b="1">
                <a:solidFill>
                  <a:schemeClr val="accent2"/>
                </a:solidFill>
              </a:rPr>
              <a:t>Thumb</a:t>
            </a:r>
            <a:r>
              <a:rPr lang="zh-CN" altLang="en-US" b="1">
                <a:solidFill>
                  <a:schemeClr val="accent2"/>
                </a:solidFill>
              </a:rPr>
              <a:t>指令集最大的好处就是可以获得</a:t>
            </a:r>
            <a:r>
              <a:rPr lang="zh-CN" altLang="en-US" b="1">
                <a:solidFill>
                  <a:srgbClr val="FF0000"/>
                </a:solidFill>
              </a:rPr>
              <a:t>更高的代码密度和降低功耗</a:t>
            </a:r>
            <a:r>
              <a:rPr lang="zh-CN" altLang="en-US" b="1">
                <a:solidFill>
                  <a:schemeClr val="accent2"/>
                </a:solidFill>
              </a:rPr>
              <a:t>。 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zh-CN" sz="2000" b="1">
              <a:solidFill>
                <a:schemeClr val="accent2"/>
              </a:solidFill>
            </a:endParaRPr>
          </a:p>
        </p:txBody>
      </p:sp>
      <p:sp>
        <p:nvSpPr>
          <p:cNvPr id="170042" name="AutoShape 58">
            <a:extLst>
              <a:ext uri="{FF2B5EF4-FFF2-40B4-BE49-F238E27FC236}">
                <a16:creationId xmlns:a16="http://schemas.microsoft.com/office/drawing/2014/main" id="{42AC2321-6AC5-46E7-817D-CBF2E6B2C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371600"/>
            <a:ext cx="4648200" cy="1676400"/>
          </a:xfrm>
          <a:prstGeom prst="wedgeRoundRectCallout">
            <a:avLst>
              <a:gd name="adj1" fmla="val 84801"/>
              <a:gd name="adj2" fmla="val 3049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b="1">
                <a:solidFill>
                  <a:schemeClr val="accent2"/>
                </a:solidFill>
              </a:rPr>
              <a:t> 1999</a:t>
            </a:r>
            <a:r>
              <a:rPr lang="zh-CN" altLang="en-US" b="1">
                <a:solidFill>
                  <a:schemeClr val="accent2"/>
                </a:solidFill>
              </a:rPr>
              <a:t>年推出 </a:t>
            </a:r>
            <a:r>
              <a:rPr lang="zh-CN" altLang="en-US" b="1">
                <a:solidFill>
                  <a:srgbClr val="FF0000"/>
                </a:solidFill>
              </a:rPr>
              <a:t>增强了</a:t>
            </a:r>
            <a:r>
              <a:rPr lang="en-US" altLang="zh-CN" b="1">
                <a:solidFill>
                  <a:srgbClr val="FF0000"/>
                </a:solidFill>
              </a:rPr>
              <a:t>Thumb</a:t>
            </a:r>
            <a:r>
              <a:rPr lang="zh-CN" altLang="en-US" b="1">
                <a:solidFill>
                  <a:srgbClr val="FF0000"/>
                </a:solidFill>
              </a:rPr>
              <a:t>体系</a:t>
            </a:r>
            <a:r>
              <a:rPr lang="en-US" altLang="zh-CN" b="1">
                <a:solidFill>
                  <a:srgbClr val="FF0000"/>
                </a:solidFill>
              </a:rPr>
              <a:t>:</a:t>
            </a:r>
            <a:r>
              <a:rPr lang="zh-CN" altLang="en-US" b="1"/>
              <a:t>以更好地平衡代码空间和性能</a:t>
            </a:r>
          </a:p>
          <a:p>
            <a:pPr>
              <a:buFontTx/>
              <a:buChar char="•"/>
            </a:pPr>
            <a:r>
              <a:rPr lang="zh-CN" altLang="en-US" b="1">
                <a:solidFill>
                  <a:schemeClr val="accent2"/>
                </a:solidFill>
              </a:rPr>
              <a:t> 并在</a:t>
            </a:r>
            <a:r>
              <a:rPr lang="en-US" altLang="zh-CN" b="1">
                <a:solidFill>
                  <a:schemeClr val="accent2"/>
                </a:solidFill>
              </a:rPr>
              <a:t>ARM ISA</a:t>
            </a:r>
            <a:r>
              <a:rPr lang="zh-CN" altLang="en-US" b="1">
                <a:solidFill>
                  <a:schemeClr val="accent2"/>
                </a:solidFill>
              </a:rPr>
              <a:t>上扩展了</a:t>
            </a:r>
            <a:r>
              <a:rPr lang="zh-CN" altLang="en-US" b="1">
                <a:solidFill>
                  <a:srgbClr val="FF0000"/>
                </a:solidFill>
              </a:rPr>
              <a:t>增强的</a:t>
            </a:r>
            <a:r>
              <a:rPr lang="en-US" altLang="zh-CN" b="1">
                <a:solidFill>
                  <a:srgbClr val="FF0000"/>
                </a:solidFill>
              </a:rPr>
              <a:t>DSP </a:t>
            </a:r>
            <a:r>
              <a:rPr lang="zh-CN" altLang="en-US" b="1">
                <a:solidFill>
                  <a:srgbClr val="FF0000"/>
                </a:solidFill>
              </a:rPr>
              <a:t>指令集</a:t>
            </a:r>
            <a:r>
              <a:rPr lang="en-US" altLang="zh-CN" b="1">
                <a:solidFill>
                  <a:schemeClr val="accent2"/>
                </a:solidFill>
              </a:rPr>
              <a:t>: ‘E’</a:t>
            </a:r>
            <a:r>
              <a:rPr lang="zh-CN" altLang="en-US" b="1">
                <a:solidFill>
                  <a:schemeClr val="accent2"/>
                </a:solidFill>
              </a:rPr>
              <a:t>扩展表示在通用的</a:t>
            </a:r>
            <a:r>
              <a:rPr lang="en-US" altLang="zh-CN" b="1">
                <a:solidFill>
                  <a:schemeClr val="accent2"/>
                </a:solidFill>
              </a:rPr>
              <a:t>CPU</a:t>
            </a:r>
            <a:r>
              <a:rPr lang="zh-CN" altLang="en-US" b="1">
                <a:solidFill>
                  <a:schemeClr val="accent2"/>
                </a:solidFill>
              </a:rPr>
              <a:t>上提供</a:t>
            </a:r>
            <a:r>
              <a:rPr lang="en-US" altLang="zh-CN" b="1">
                <a:solidFill>
                  <a:schemeClr val="accent2"/>
                </a:solidFill>
              </a:rPr>
              <a:t>DSP</a:t>
            </a:r>
            <a:r>
              <a:rPr lang="zh-CN" altLang="en-US" b="1">
                <a:solidFill>
                  <a:schemeClr val="accent2"/>
                </a:solidFill>
              </a:rPr>
              <a:t>能力。 </a:t>
            </a:r>
            <a:endParaRPr lang="zh-CN" altLang="en-US" sz="2000" b="1">
              <a:solidFill>
                <a:schemeClr val="accent2"/>
              </a:solidFill>
            </a:endParaRPr>
          </a:p>
        </p:txBody>
      </p:sp>
      <p:sp>
        <p:nvSpPr>
          <p:cNvPr id="170043" name="AutoShape 59">
            <a:extLst>
              <a:ext uri="{FF2B5EF4-FFF2-40B4-BE49-F238E27FC236}">
                <a16:creationId xmlns:a16="http://schemas.microsoft.com/office/drawing/2014/main" id="{D597DE4B-3035-4002-9404-0382297E8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200400"/>
            <a:ext cx="4800600" cy="1371600"/>
          </a:xfrm>
          <a:prstGeom prst="wedgeRoundRectCallout">
            <a:avLst>
              <a:gd name="adj1" fmla="val 30588"/>
              <a:gd name="adj2" fmla="val -15381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en-US" altLang="zh-CN" b="1">
                <a:solidFill>
                  <a:schemeClr val="accent2"/>
                </a:solidFill>
              </a:rPr>
              <a:t> 2000</a:t>
            </a:r>
            <a:r>
              <a:rPr lang="zh-CN" altLang="en-US" b="1">
                <a:solidFill>
                  <a:schemeClr val="accent2"/>
                </a:solidFill>
              </a:rPr>
              <a:t>年推出</a:t>
            </a:r>
            <a:r>
              <a:rPr lang="en-US" altLang="zh-CN" b="1">
                <a:solidFill>
                  <a:schemeClr val="accent2"/>
                </a:solidFill>
              </a:rPr>
              <a:t>, </a:t>
            </a:r>
            <a:r>
              <a:rPr lang="zh-CN" altLang="en-US" b="1">
                <a:solidFill>
                  <a:schemeClr val="accent2"/>
                </a:solidFill>
              </a:rPr>
              <a:t>增加了</a:t>
            </a:r>
            <a:r>
              <a:rPr lang="en-US" altLang="zh-CN" b="1">
                <a:solidFill>
                  <a:schemeClr val="accent2"/>
                </a:solidFill>
              </a:rPr>
              <a:t>Jazelle</a:t>
            </a:r>
            <a:r>
              <a:rPr lang="zh-CN" altLang="en-US" b="1">
                <a:solidFill>
                  <a:schemeClr val="accent2"/>
                </a:solidFill>
              </a:rPr>
              <a:t>扩展以支持</a:t>
            </a:r>
            <a:r>
              <a:rPr lang="en-US" altLang="zh-CN" b="1">
                <a:solidFill>
                  <a:schemeClr val="accent2"/>
                </a:solidFill>
              </a:rPr>
              <a:t>Java</a:t>
            </a:r>
            <a:r>
              <a:rPr lang="zh-CN" altLang="en-US" b="1">
                <a:solidFill>
                  <a:schemeClr val="accent2"/>
                </a:solidFill>
              </a:rPr>
              <a:t>加速技术。</a:t>
            </a:r>
          </a:p>
          <a:p>
            <a:pPr>
              <a:buFontTx/>
              <a:buChar char="•"/>
            </a:pPr>
            <a:r>
              <a:rPr lang="en-US" altLang="zh-CN" b="1">
                <a:solidFill>
                  <a:schemeClr val="accent2"/>
                </a:solidFill>
              </a:rPr>
              <a:t>Jazelle</a:t>
            </a:r>
            <a:r>
              <a:rPr lang="zh-CN" altLang="en-US" b="1">
                <a:solidFill>
                  <a:schemeClr val="accent2"/>
                </a:solidFill>
              </a:rPr>
              <a:t>技术比仅仅基于软件的</a:t>
            </a:r>
            <a:r>
              <a:rPr lang="en-US" altLang="zh-CN" b="1">
                <a:solidFill>
                  <a:schemeClr val="accent2"/>
                </a:solidFill>
              </a:rPr>
              <a:t>JVM</a:t>
            </a:r>
            <a:r>
              <a:rPr lang="zh-CN" altLang="en-US" b="1">
                <a:solidFill>
                  <a:schemeClr val="accent2"/>
                </a:solidFill>
              </a:rPr>
              <a:t>性能提高近</a:t>
            </a:r>
            <a:r>
              <a:rPr lang="en-US" altLang="zh-CN" b="1">
                <a:solidFill>
                  <a:schemeClr val="accent2"/>
                </a:solidFill>
              </a:rPr>
              <a:t>8</a:t>
            </a:r>
            <a:r>
              <a:rPr lang="zh-CN" altLang="en-US" b="1">
                <a:solidFill>
                  <a:schemeClr val="accent2"/>
                </a:solidFill>
              </a:rPr>
              <a:t>倍的性能减少了</a:t>
            </a:r>
            <a:r>
              <a:rPr lang="en-US" altLang="zh-CN" b="1">
                <a:solidFill>
                  <a:schemeClr val="accent2"/>
                </a:solidFill>
              </a:rPr>
              <a:t>80</a:t>
            </a:r>
            <a:r>
              <a:rPr lang="zh-CN" altLang="en-US" b="1">
                <a:solidFill>
                  <a:schemeClr val="accent2"/>
                </a:solidFill>
              </a:rPr>
              <a:t>％的功耗。</a:t>
            </a:r>
          </a:p>
        </p:txBody>
      </p:sp>
      <p:sp>
        <p:nvSpPr>
          <p:cNvPr id="170044" name="AutoShape 60">
            <a:extLst>
              <a:ext uri="{FF2B5EF4-FFF2-40B4-BE49-F238E27FC236}">
                <a16:creationId xmlns:a16="http://schemas.microsoft.com/office/drawing/2014/main" id="{9B267A9D-B136-4266-9AD8-00F9397E1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438400"/>
            <a:ext cx="5943600" cy="1752600"/>
          </a:xfrm>
          <a:prstGeom prst="wedgeRoundRectCallout">
            <a:avLst>
              <a:gd name="adj1" fmla="val 34319"/>
              <a:gd name="adj2" fmla="val -13125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en-US" altLang="zh-CN" b="1">
                <a:solidFill>
                  <a:schemeClr val="accent2"/>
                </a:solidFill>
              </a:rPr>
              <a:t>2001</a:t>
            </a:r>
            <a:r>
              <a:rPr lang="zh-CN" altLang="en-US" b="1">
                <a:solidFill>
                  <a:schemeClr val="accent2"/>
                </a:solidFill>
              </a:rPr>
              <a:t>年推出，它在许多方面做了改进如内存系统、异常处理和较好地支持多处理器。</a:t>
            </a:r>
          </a:p>
          <a:p>
            <a:pPr>
              <a:buFontTx/>
              <a:buChar char="•"/>
            </a:pPr>
            <a:r>
              <a:rPr lang="en-US" altLang="zh-CN" b="1">
                <a:solidFill>
                  <a:schemeClr val="accent2"/>
                </a:solidFill>
              </a:rPr>
              <a:t>SIMD</a:t>
            </a:r>
            <a:r>
              <a:rPr lang="zh-CN" altLang="en-US" b="1">
                <a:solidFill>
                  <a:schemeClr val="accent2"/>
                </a:solidFill>
              </a:rPr>
              <a:t>扩展使得广大的软件应用如</a:t>
            </a:r>
            <a:r>
              <a:rPr lang="en-US" altLang="zh-CN" b="1">
                <a:solidFill>
                  <a:schemeClr val="accent2"/>
                </a:solidFill>
              </a:rPr>
              <a:t>Video</a:t>
            </a:r>
            <a:r>
              <a:rPr lang="zh-CN" altLang="en-US" b="1">
                <a:solidFill>
                  <a:schemeClr val="accent2"/>
                </a:solidFill>
              </a:rPr>
              <a:t>和</a:t>
            </a:r>
            <a:r>
              <a:rPr lang="en-US" altLang="zh-CN" b="1">
                <a:solidFill>
                  <a:schemeClr val="accent2"/>
                </a:solidFill>
              </a:rPr>
              <a:t>Audio codec</a:t>
            </a:r>
            <a:r>
              <a:rPr lang="zh-CN" altLang="en-US" b="1">
                <a:solidFill>
                  <a:schemeClr val="accent2"/>
                </a:solidFill>
              </a:rPr>
              <a:t>的性能提高了</a:t>
            </a:r>
            <a:r>
              <a:rPr lang="en-US" altLang="zh-CN" b="1">
                <a:solidFill>
                  <a:schemeClr val="accent2"/>
                </a:solidFill>
              </a:rPr>
              <a:t>4</a:t>
            </a:r>
            <a:r>
              <a:rPr lang="zh-CN" altLang="en-US" b="1">
                <a:solidFill>
                  <a:schemeClr val="accent2"/>
                </a:solidFill>
              </a:rPr>
              <a:t>倍。</a:t>
            </a:r>
          </a:p>
          <a:p>
            <a:pPr>
              <a:buFontTx/>
              <a:buChar char="•"/>
            </a:pPr>
            <a:r>
              <a:rPr lang="en-US" altLang="zh-CN" b="1">
                <a:solidFill>
                  <a:schemeClr val="accent2"/>
                </a:solidFill>
              </a:rPr>
              <a:t>Thumb-2</a:t>
            </a:r>
            <a:r>
              <a:rPr lang="zh-CN" altLang="en-US" b="1">
                <a:solidFill>
                  <a:schemeClr val="accent2"/>
                </a:solidFill>
              </a:rPr>
              <a:t>和</a:t>
            </a:r>
            <a:r>
              <a:rPr lang="en-US" altLang="zh-CN" b="1">
                <a:solidFill>
                  <a:schemeClr val="accent2"/>
                </a:solidFill>
              </a:rPr>
              <a:t>TrustZone </a:t>
            </a:r>
            <a:r>
              <a:rPr lang="zh-CN" altLang="en-US" b="1">
                <a:solidFill>
                  <a:schemeClr val="accent2"/>
                </a:solidFill>
              </a:rPr>
              <a:t>技术也用于</a:t>
            </a:r>
            <a:r>
              <a:rPr lang="en-US" altLang="zh-CN" b="1">
                <a:solidFill>
                  <a:schemeClr val="accent2"/>
                </a:solidFill>
              </a:rPr>
              <a:t>ARMv6</a:t>
            </a:r>
            <a:r>
              <a:rPr lang="zh-CN" altLang="en-US" b="1">
                <a:solidFill>
                  <a:schemeClr val="accent2"/>
                </a:solidFill>
              </a:rPr>
              <a:t>中。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B0372B9-DA17-4E06-B107-AC5F9E4EE2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72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7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" dur="500"/>
                                        <p:tgtEl>
                                          <p:spTgt spid="170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7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70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7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0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70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70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70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0040" grpId="0" animBg="1"/>
      <p:bldP spid="170040" grpId="1" animBg="1"/>
      <p:bldP spid="170041" grpId="0" animBg="1"/>
      <p:bldP spid="170041" grpId="1" animBg="1"/>
      <p:bldP spid="170042" grpId="0" animBg="1"/>
      <p:bldP spid="170042" grpId="1" animBg="1"/>
      <p:bldP spid="170043" grpId="0" animBg="1"/>
      <p:bldP spid="170043" grpId="1" animBg="1"/>
      <p:bldP spid="170044" grpId="0" animBg="1"/>
    </p:bldLst>
  </p:timing>
  <p:extLst>
    <p:ext uri="{3A86A75C-4F4B-4683-9AE1-C65F6400EC91}">
      <p14:laserTraceLst xmlns:p14="http://schemas.microsoft.com/office/powerpoint/2010/main">
        <p14:tracePtLst>
          <p14:tracePt t="868" x="7739063" y="5310188"/>
          <p14:tracePt t="62663" x="7715250" y="5310188"/>
          <p14:tracePt t="62668" x="7610475" y="5272088"/>
          <p14:tracePt t="62679" x="7148513" y="5086350"/>
          <p14:tracePt t="62696" x="5967413" y="4543425"/>
          <p14:tracePt t="62698" x="5514975" y="4314825"/>
          <p14:tracePt t="62712" x="5129213" y="4081463"/>
          <p14:tracePt t="62729" x="4433888" y="3533775"/>
          <p14:tracePt t="62746" x="4305300" y="3333750"/>
          <p14:tracePt t="62762" x="4271963" y="3252788"/>
          <p14:tracePt t="62779" x="4252913" y="3219450"/>
          <p14:tracePt t="62797" x="4191000" y="3205163"/>
          <p14:tracePt t="62812" x="4086225" y="3219450"/>
          <p14:tracePt t="62829" x="3924300" y="3319463"/>
          <p14:tracePt t="62846" x="3814763" y="3348038"/>
          <p14:tracePt t="62862" x="3643313" y="3409950"/>
          <p14:tracePt t="62879" x="3495675" y="3467100"/>
          <p14:tracePt t="62882" x="3414713" y="3486150"/>
          <p14:tracePt t="62896" x="3348038" y="3519488"/>
          <p14:tracePt t="62912" x="3143250" y="3567113"/>
          <p14:tracePt t="62914" x="3038475" y="3590925"/>
          <p14:tracePt t="62929" x="2933700" y="3609975"/>
          <p14:tracePt t="62946" x="2614613" y="3671888"/>
          <p14:tracePt t="62962" x="2395538" y="3705225"/>
          <p14:tracePt t="62979" x="2157413" y="3790950"/>
          <p14:tracePt t="62996" x="1990725" y="3914775"/>
          <p14:tracePt t="63013" x="1928813" y="4005263"/>
          <p14:tracePt t="63029" x="1890713" y="4114800"/>
          <p14:tracePt t="63045" x="1890713" y="4171950"/>
          <p14:tracePt t="63063" x="1909763" y="4248150"/>
          <p14:tracePt t="63079" x="1928813" y="4267200"/>
          <p14:tracePt t="63095" x="1928813" y="4281488"/>
          <p14:tracePt t="63099" x="1928813" y="4286250"/>
          <p14:tracePt t="63112" x="1928813" y="4305300"/>
          <p14:tracePt t="63129" x="1924050" y="4352925"/>
          <p14:tracePt t="63146" x="1924050" y="4405313"/>
          <p14:tracePt t="63163" x="1924050" y="4452938"/>
          <p14:tracePt t="63179" x="1924050" y="4505325"/>
          <p14:tracePt t="63196" x="1924050" y="4572000"/>
          <p14:tracePt t="63212" x="1924050" y="4633913"/>
          <p14:tracePt t="63229" x="1924050" y="4672013"/>
          <p14:tracePt t="63246" x="1914525" y="4705350"/>
          <p14:tracePt t="63262" x="1905000" y="4719638"/>
          <p14:tracePt t="63279" x="1890713" y="4733925"/>
          <p14:tracePt t="63296" x="1852613" y="4752975"/>
          <p14:tracePt t="63313" x="1785938" y="4781550"/>
          <p14:tracePt t="63329" x="1752600" y="4795838"/>
          <p14:tracePt t="63330" x="1743075" y="4800600"/>
          <p14:tracePt t="63346" x="1728788" y="4800600"/>
          <p14:tracePt t="63442" x="1724025" y="4800600"/>
          <p14:tracePt t="63506" x="1719263" y="4800600"/>
          <p14:tracePt t="63523" x="1700213" y="4800600"/>
          <p14:tracePt t="63533" x="1690688" y="4800600"/>
          <p14:tracePt t="63538" x="1676400" y="4800600"/>
          <p14:tracePt t="63546" x="1666875" y="4800600"/>
          <p14:tracePt t="63562" x="1643063" y="4810125"/>
          <p14:tracePt t="63579" x="1638300" y="4810125"/>
          <p14:tracePt t="63665" x="1643063" y="4810125"/>
          <p14:tracePt t="63681" x="1657350" y="4810125"/>
          <p14:tracePt t="63688" x="1666875" y="4810125"/>
          <p14:tracePt t="63707" x="1671638" y="4810125"/>
          <p14:tracePt t="63714" x="1690688" y="4810125"/>
          <p14:tracePt t="63729" x="1709738" y="4810125"/>
          <p14:tracePt t="63745" x="1719263" y="4810125"/>
          <p14:tracePt t="63747" x="1724025" y="4805363"/>
          <p14:tracePt t="64004" x="1733550" y="4805363"/>
          <p14:tracePt t="64009" x="1738313" y="4805363"/>
          <p14:tracePt t="64018" x="1747838" y="4805363"/>
          <p14:tracePt t="64029" x="1762125" y="4800600"/>
          <p14:tracePt t="64046" x="1795463" y="4795838"/>
          <p14:tracePt t="64062" x="1819275" y="4776788"/>
          <p14:tracePt t="64079" x="1838325" y="4767263"/>
          <p14:tracePt t="64272" x="1847850" y="4767263"/>
          <p14:tracePt t="64278" x="1857375" y="4767263"/>
          <p14:tracePt t="64285" x="1862138" y="4767263"/>
          <p14:tracePt t="64296" x="1866900" y="4767263"/>
          <p14:tracePt t="64300" x="1885950" y="4767263"/>
          <p14:tracePt t="64312" x="1905000" y="4767263"/>
          <p14:tracePt t="64329" x="1966913" y="4767263"/>
          <p14:tracePt t="64345" x="1995488" y="4767263"/>
          <p14:tracePt t="64473" x="2000250" y="4767263"/>
          <p14:tracePt t="64481" x="2005013" y="4776788"/>
          <p14:tracePt t="64489" x="2009775" y="4791075"/>
          <p14:tracePt t="64506" x="2014538" y="4795838"/>
          <p14:tracePt t="64525" x="2024063" y="4800600"/>
          <p14:tracePt t="64533" x="2028825" y="4800600"/>
          <p14:tracePt t="64545" x="2052638" y="4810125"/>
          <p14:tracePt t="64562" x="2057400" y="4824413"/>
          <p14:tracePt t="64579" x="2057400" y="4829175"/>
          <p14:tracePt t="64595" x="2076450" y="4833938"/>
          <p14:tracePt t="64681" x="2081213" y="4833938"/>
          <p14:tracePt t="64697" x="2085975" y="4833938"/>
          <p14:tracePt t="64705" x="2090738" y="4833938"/>
          <p14:tracePt t="64713" x="2095500" y="4833938"/>
          <p14:tracePt t="64778" x="2105025" y="4833938"/>
          <p14:tracePt t="64785" x="2109788" y="4829175"/>
          <p14:tracePt t="64833" x="2114550" y="4824413"/>
          <p14:tracePt t="64849" x="2119313" y="4819650"/>
          <p14:tracePt t="64868" x="2124075" y="4819650"/>
          <p14:tracePt t="64873" x="2128838" y="4814888"/>
          <p14:tracePt t="64892" x="2133600" y="4805363"/>
          <p14:tracePt t="64908" x="2143125" y="4805363"/>
          <p14:tracePt t="64913" x="2166938" y="4805363"/>
          <p14:tracePt t="64928" x="2176463" y="4805363"/>
          <p14:tracePt t="64945" x="2190750" y="4805363"/>
          <p14:tracePt t="64962" x="2219325" y="4805363"/>
          <p14:tracePt t="64979" x="2233613" y="4805363"/>
          <p14:tracePt t="65331" x="2257425" y="4791075"/>
          <p14:tracePt t="65340" x="2262188" y="4791075"/>
          <p14:tracePt t="65353" x="2295525" y="4781550"/>
          <p14:tracePt t="65362" x="2324100" y="4781550"/>
          <p14:tracePt t="65378" x="2390775" y="4772025"/>
          <p14:tracePt t="65396" x="2438400" y="4772025"/>
          <p14:tracePt t="65412" x="2466975" y="4767263"/>
          <p14:tracePt t="65429" x="2471738" y="4767263"/>
          <p14:tracePt t="65491" x="2476500" y="4762500"/>
          <p14:tracePt t="65508" x="2476500" y="4757738"/>
          <p14:tracePt t="65513" x="2476500" y="4748213"/>
          <p14:tracePt t="65530" x="2476500" y="4724400"/>
          <p14:tracePt t="65538" x="2476500" y="4719638"/>
          <p14:tracePt t="65569" x="2476500" y="4714875"/>
          <p14:tracePt t="65579" x="2476500" y="4710113"/>
          <p14:tracePt t="65601" x="2476500" y="4695825"/>
          <p14:tracePt t="65618" x="2490788" y="4676775"/>
          <p14:tracePt t="65626" x="2495550" y="4676775"/>
          <p14:tracePt t="65632" x="2509838" y="4662488"/>
          <p14:tracePt t="65645" x="2509838" y="4657725"/>
          <p14:tracePt t="65662" x="2533650" y="4633913"/>
          <p14:tracePt t="65679" x="2595563" y="4619625"/>
          <p14:tracePt t="65695" x="2619375" y="4600575"/>
          <p14:tracePt t="65697" x="2643188" y="4600575"/>
          <p14:tracePt t="65712" x="2652713" y="4600575"/>
          <p14:tracePt t="65729" x="2681288" y="4586288"/>
          <p14:tracePt t="65730" x="2686050" y="4581525"/>
          <p14:tracePt t="65745" x="2695575" y="4576763"/>
          <p14:tracePt t="65801" x="2700338" y="4576763"/>
          <p14:tracePt t="65833" x="2705100" y="4576763"/>
          <p14:tracePt t="65841" x="2714625" y="4576763"/>
          <p14:tracePt t="65849" x="2719388" y="4576763"/>
          <p14:tracePt t="65862" x="2724150" y="4576763"/>
          <p14:tracePt t="65878" x="2747963" y="4576763"/>
          <p14:tracePt t="65895" x="2771775" y="4576763"/>
          <p14:tracePt t="65913" x="2809875" y="4562475"/>
          <p14:tracePt t="65928" x="2814638" y="4562475"/>
          <p14:tracePt t="65945" x="2819400" y="4562475"/>
          <p14:tracePt t="66100" x="2819400" y="4567238"/>
          <p14:tracePt t="66105" x="2819400" y="4581525"/>
          <p14:tracePt t="66116" x="2819400" y="4586288"/>
          <p14:tracePt t="66128" x="2819400" y="4595813"/>
          <p14:tracePt t="66145" x="2819400" y="4610100"/>
          <p14:tracePt t="66162" x="2819400" y="4614863"/>
          <p14:tracePt t="66178" x="2805113" y="4624388"/>
          <p14:tracePt t="66195" x="2800350" y="4624388"/>
          <p14:tracePt t="66212" x="2781300" y="4624388"/>
          <p14:tracePt t="66228" x="2767013" y="4624388"/>
          <p14:tracePt t="66245" x="2733675" y="4624388"/>
          <p14:tracePt t="66262" x="2719388" y="4624388"/>
          <p14:tracePt t="66279" x="2705100" y="4619625"/>
          <p14:tracePt t="66295" x="2700338" y="4614863"/>
          <p14:tracePt t="66312" x="2700338" y="4610100"/>
          <p14:tracePt t="66328" x="2700338" y="4586288"/>
          <p14:tracePt t="66345" x="2700338" y="4572000"/>
          <p14:tracePt t="66362" x="2714625" y="4562475"/>
          <p14:tracePt t="66378" x="2728913" y="4552950"/>
          <p14:tracePt t="66395" x="2757488" y="4543425"/>
          <p14:tracePt t="66412" x="2781300" y="4519613"/>
          <p14:tracePt t="66429" x="2795588" y="4519613"/>
          <p14:tracePt t="66445" x="2805113" y="4519613"/>
          <p14:tracePt t="66462" x="2824163" y="4519613"/>
          <p14:tracePt t="66479" x="2833688" y="4519613"/>
          <p14:tracePt t="66495" x="2843213" y="4519613"/>
          <p14:tracePt t="66496" x="2852738" y="4519613"/>
          <p14:tracePt t="66512" x="2857500" y="4529138"/>
          <p14:tracePt t="66528" x="2862263" y="4538663"/>
          <p14:tracePt t="66548" x="2867025" y="4543425"/>
          <p14:tracePt t="66563" x="2867025" y="4548188"/>
          <p14:tracePt t="66579" x="2871788" y="4557713"/>
          <p14:tracePt t="66595" x="2871788" y="4576763"/>
          <p14:tracePt t="66641" x="2862263" y="4572000"/>
          <p14:tracePt t="66648" x="2852738" y="4572000"/>
          <p14:tracePt t="66662" x="2838450" y="4567238"/>
          <p14:tracePt t="66678" x="2819400" y="4557713"/>
          <p14:tracePt t="66695" x="2814638" y="4552950"/>
          <p14:tracePt t="66712" x="2809875" y="4543425"/>
          <p14:tracePt t="66729" x="2809875" y="4538663"/>
          <p14:tracePt t="66753" x="2809875" y="4533900"/>
          <p14:tracePt t="66762" x="2809875" y="4529138"/>
          <p14:tracePt t="66778" x="2819400" y="4529138"/>
          <p14:tracePt t="66795" x="2838450" y="4529138"/>
          <p14:tracePt t="67089" x="2843213" y="4529138"/>
          <p14:tracePt t="67098" x="2862263" y="4533900"/>
          <p14:tracePt t="67105" x="2881313" y="4533900"/>
          <p14:tracePt t="67113" x="2909888" y="4533900"/>
          <p14:tracePt t="67128" x="3076575" y="4533900"/>
          <p14:tracePt t="67145" x="3128963" y="4533900"/>
          <p14:tracePt t="67162" x="3519488" y="4533900"/>
          <p14:tracePt t="67179" x="3762375" y="4533900"/>
          <p14:tracePt t="67195" x="3924300" y="4533900"/>
          <p14:tracePt t="67212" x="3929063" y="4533900"/>
          <p14:tracePt t="67229" x="3943350" y="4529138"/>
          <p14:tracePt t="67245" x="3929063" y="4519613"/>
          <p14:tracePt t="67262" x="3895725" y="4505325"/>
          <p14:tracePt t="67279" x="3871913" y="4505325"/>
          <p14:tracePt t="67295" x="3852863" y="4500563"/>
          <p14:tracePt t="67312" x="3819525" y="4486275"/>
          <p14:tracePt t="67328" x="3771900" y="4476750"/>
          <p14:tracePt t="67345" x="3686175" y="4471988"/>
          <p14:tracePt t="67362" x="3633788" y="4457700"/>
          <p14:tracePt t="67379" x="3605213" y="4457700"/>
          <p14:tracePt t="67395" x="3576638" y="4448175"/>
          <p14:tracePt t="67412" x="3571875" y="4448175"/>
          <p14:tracePt t="67429" x="3562350" y="4448175"/>
          <p14:tracePt t="67445" x="3543300" y="4448175"/>
          <p14:tracePt t="67462" x="3538538" y="4448175"/>
          <p14:tracePt t="67641" x="3538538" y="4443413"/>
          <p14:tracePt t="67648" x="3538538" y="4433888"/>
          <p14:tracePt t="67658" x="3538538" y="4429125"/>
          <p14:tracePt t="67666" x="3538538" y="4424363"/>
          <p14:tracePt t="67678" x="3538538" y="4410075"/>
          <p14:tracePt t="67695" x="3552825" y="4405313"/>
          <p14:tracePt t="67712" x="3557588" y="4400550"/>
          <p14:tracePt t="67748" x="3562350" y="4386263"/>
          <p14:tracePt t="67771" x="3567113" y="4381500"/>
          <p14:tracePt t="67785" x="3571875" y="4376738"/>
          <p14:tracePt t="67793" x="3571875" y="4371975"/>
          <p14:tracePt t="67801" x="3586163" y="4371975"/>
          <p14:tracePt t="67812" x="3600450" y="4367213"/>
          <p14:tracePt t="67828" x="3605213" y="4362450"/>
          <p14:tracePt t="67929" x="3605213" y="4352925"/>
          <p14:tracePt t="67940" x="3609975" y="4343400"/>
          <p14:tracePt t="68056" x="3609975" y="4329113"/>
          <p14:tracePt t="68065" x="3605213" y="4329113"/>
          <p14:tracePt t="68074" x="3586163" y="4329113"/>
          <p14:tracePt t="68082" x="3562350" y="4329113"/>
          <p14:tracePt t="68095" x="3524250" y="4329113"/>
          <p14:tracePt t="68113" x="3476625" y="4329113"/>
          <p14:tracePt t="68122" x="3429000" y="4329113"/>
          <p14:tracePt t="68135" x="3424238" y="4329113"/>
          <p14:tracePt t="68145" x="3419475" y="4329113"/>
          <p14:tracePt t="68183" x="3414713" y="4329113"/>
          <p14:tracePt t="68190" x="3405188" y="4329113"/>
          <p14:tracePt t="68385" x="3414713" y="4329113"/>
          <p14:tracePt t="68397" x="3419475" y="4329113"/>
          <p14:tracePt t="68412" x="3443288" y="4329113"/>
          <p14:tracePt t="68428" x="3481388" y="4329113"/>
          <p14:tracePt t="68445" x="3514725" y="4324350"/>
          <p14:tracePt t="68462" x="3557588" y="4314825"/>
          <p14:tracePt t="68478" x="3581400" y="4310063"/>
          <p14:tracePt t="68495" x="3605213" y="4310063"/>
          <p14:tracePt t="68511" x="3633788" y="4310063"/>
          <p14:tracePt t="68528" x="3648075" y="4310063"/>
          <p14:tracePt t="68545" x="3667125" y="4305300"/>
          <p14:tracePt t="68562" x="3676650" y="4291013"/>
          <p14:tracePt t="68653" x="3686175" y="4291013"/>
          <p14:tracePt t="68661" x="3700463" y="4291013"/>
          <p14:tracePt t="68666" x="3709988" y="4286250"/>
          <p14:tracePt t="68678" x="3724275" y="4286250"/>
          <p14:tracePt t="68695" x="3743325" y="4281488"/>
          <p14:tracePt t="68712" x="3771900" y="4276725"/>
          <p14:tracePt t="68745" x="3786188" y="4267200"/>
          <p14:tracePt t="68762" x="3810000" y="4257675"/>
          <p14:tracePt t="68779" x="3824288" y="4243388"/>
          <p14:tracePt t="68795" x="3857625" y="4238625"/>
          <p14:tracePt t="68812" x="3867150" y="4233863"/>
          <p14:tracePt t="68828" x="3871913" y="4229100"/>
          <p14:tracePt t="68873" x="3890963" y="4229100"/>
          <p14:tracePt t="68881" x="3895725" y="4224338"/>
          <p14:tracePt t="68892" x="3905250" y="4214813"/>
          <p14:tracePt t="68897" x="3929063" y="4191000"/>
          <p14:tracePt t="68911" x="3938588" y="4176713"/>
          <p14:tracePt t="68929" x="3967163" y="4162425"/>
          <p14:tracePt t="68945" x="4000500" y="4157663"/>
          <p14:tracePt t="68962" x="4010025" y="4143375"/>
          <p14:tracePt t="68978" x="4029075" y="4133850"/>
          <p14:tracePt t="68995" x="4033838" y="4129088"/>
          <p14:tracePt t="69011" x="4038600" y="4119563"/>
          <p14:tracePt t="69067" x="4043363" y="4119563"/>
          <p14:tracePt t="69073" x="4048125" y="4119563"/>
          <p14:tracePt t="69081" x="4062413" y="4114800"/>
          <p14:tracePt t="69095" x="4076700" y="4114800"/>
          <p14:tracePt t="69113" x="4114800" y="4100513"/>
          <p14:tracePt t="69116" x="4129088" y="4095750"/>
          <p14:tracePt t="69128" x="4148138" y="4086225"/>
          <p14:tracePt t="69145" x="4191000" y="4081463"/>
          <p14:tracePt t="69161" x="4205288" y="4076700"/>
          <p14:tracePt t="69179" x="4224338" y="4067175"/>
          <p14:tracePt t="69195" x="4238625" y="4067175"/>
          <p14:tracePt t="69212" x="4300538" y="4062413"/>
          <p14:tracePt t="69228" x="4329113" y="4038600"/>
          <p14:tracePt t="69245" x="4352925" y="4033838"/>
          <p14:tracePt t="69261" x="4386263" y="4033838"/>
          <p14:tracePt t="69279" x="4405313" y="4024313"/>
          <p14:tracePt t="69295" x="4429125" y="4024313"/>
          <p14:tracePt t="69297" x="4433888" y="4024313"/>
          <p14:tracePt t="69312" x="4438650" y="4014788"/>
          <p14:tracePt t="69328" x="4462463" y="4014788"/>
          <p14:tracePt t="69345" x="4471988" y="4014788"/>
          <p14:tracePt t="69450" x="4481513" y="4014788"/>
          <p14:tracePt t="69466" x="4486275" y="4010025"/>
          <p14:tracePt t="69473" x="4495800" y="4000500"/>
          <p14:tracePt t="69482" x="4510088" y="4000500"/>
          <p14:tracePt t="69495" x="4514850" y="3995738"/>
          <p14:tracePt t="69513" x="4543425" y="3986213"/>
          <p14:tracePt t="69520" x="4576763" y="3981450"/>
          <p14:tracePt t="69545" x="4614863" y="3967163"/>
          <p14:tracePt t="69562" x="4676775" y="3943350"/>
          <p14:tracePt t="69578" x="4710113" y="3943350"/>
          <p14:tracePt t="69595" x="4748213" y="3938588"/>
          <p14:tracePt t="69611" x="4767263" y="3938588"/>
          <p14:tracePt t="69629" x="4786313" y="3929063"/>
          <p14:tracePt t="69645" x="4795838" y="3929063"/>
          <p14:tracePt t="69661" x="4829175" y="3929063"/>
          <p14:tracePt t="69678" x="4843463" y="3919538"/>
          <p14:tracePt t="69695" x="4876800" y="3905250"/>
          <p14:tracePt t="69711" x="4891088" y="3886200"/>
          <p14:tracePt t="69729" x="4910138" y="3886200"/>
          <p14:tracePt t="69731" x="4914900" y="3881438"/>
          <p14:tracePt t="69745" x="4938713" y="3867150"/>
          <p14:tracePt t="69761" x="4957763" y="3862388"/>
          <p14:tracePt t="69778" x="4972050" y="3857625"/>
          <p14:tracePt t="69796" x="4991100" y="3843338"/>
          <p14:tracePt t="69812" x="5000625" y="3843338"/>
          <p14:tracePt t="69857" x="5014913" y="3843338"/>
          <p14:tracePt t="69865" x="5024438" y="3843338"/>
          <p14:tracePt t="69878" x="5029200" y="3843338"/>
          <p14:tracePt t="69895" x="5043488" y="3843338"/>
          <p14:tracePt t="69912" x="5053013" y="3843338"/>
          <p14:tracePt t="69928" x="5057775" y="3843338"/>
          <p14:tracePt t="69945" x="5072063" y="3852863"/>
          <p14:tracePt t="69972" x="5072063" y="3857625"/>
          <p14:tracePt t="69978" x="5072063" y="3862388"/>
          <p14:tracePt t="69995" x="5072063" y="3867150"/>
          <p14:tracePt t="70011" x="5072063" y="3886200"/>
          <p14:tracePt t="70028" x="5057775" y="3895725"/>
          <p14:tracePt t="70045" x="5024438" y="3910013"/>
          <p14:tracePt t="70061" x="4933950" y="3924300"/>
          <p14:tracePt t="70078" x="4824413" y="3952875"/>
          <p14:tracePt t="70095" x="4681538" y="3971925"/>
          <p14:tracePt t="70111" x="4572000" y="4000500"/>
          <p14:tracePt t="70129" x="4410075" y="4043363"/>
          <p14:tracePt t="70145" x="4291013" y="4062413"/>
          <p14:tracePt t="70161" x="4181475" y="4119563"/>
          <p14:tracePt t="70178" x="4090988" y="4162425"/>
          <p14:tracePt t="70195" x="3981450" y="4191000"/>
          <p14:tracePt t="70211" x="3900488" y="4210050"/>
          <p14:tracePt t="70228" x="3848100" y="4238625"/>
          <p14:tracePt t="70246" x="3748088" y="4271963"/>
          <p14:tracePt t="70262" x="3662363" y="4305300"/>
          <p14:tracePt t="70278" x="3614738" y="4319588"/>
          <p14:tracePt t="70295" x="3562350" y="4333875"/>
          <p14:tracePt t="70300" x="3557588" y="4333875"/>
          <p14:tracePt t="70311" x="3552825" y="4333875"/>
          <p14:tracePt t="70328" x="3533775" y="4333875"/>
          <p14:tracePt t="70345" x="3471863" y="4333875"/>
          <p14:tracePt t="70361" x="3438525" y="4348163"/>
          <p14:tracePt t="70379" x="3419475" y="4348163"/>
          <p14:tracePt t="70395" x="3405188" y="4348163"/>
          <p14:tracePt t="70429" x="3400425" y="4348163"/>
          <p14:tracePt t="70504" x="3419475" y="4343400"/>
          <p14:tracePt t="70513" x="3438525" y="4333875"/>
          <p14:tracePt t="70521" x="3467100" y="4329113"/>
          <p14:tracePt t="70529" x="3509963" y="4310063"/>
          <p14:tracePt t="70545" x="3595688" y="4276725"/>
          <p14:tracePt t="70561" x="3757613" y="4229100"/>
          <p14:tracePt t="70578" x="3924300" y="4205288"/>
          <p14:tracePt t="70595" x="4081463" y="4186238"/>
          <p14:tracePt t="70611" x="4152900" y="4186238"/>
          <p14:tracePt t="70628" x="4238625" y="4171950"/>
          <p14:tracePt t="70633" x="4267200" y="4171950"/>
          <p14:tracePt t="70645" x="4310063" y="4157663"/>
          <p14:tracePt t="70661" x="4367213" y="4133850"/>
          <p14:tracePt t="70678" x="4476750" y="4105275"/>
          <p14:tracePt t="70695" x="4552950" y="4062413"/>
          <p14:tracePt t="70711" x="4605338" y="4048125"/>
          <p14:tracePt t="70728" x="4624388" y="4043363"/>
          <p14:tracePt t="70729" x="4629150" y="4043363"/>
          <p14:tracePt t="70745" x="4643438" y="4029075"/>
          <p14:tracePt t="70762" x="4657725" y="4024313"/>
          <p14:tracePt t="70779" x="4691063" y="4010025"/>
          <p14:tracePt t="70796" x="4695825" y="4005263"/>
          <p14:tracePt t="70811" x="4714875" y="4000500"/>
          <p14:tracePt t="70828" x="4729163" y="3981450"/>
          <p14:tracePt t="70845" x="4748213" y="3971925"/>
          <p14:tracePt t="70861" x="4767263" y="3971925"/>
          <p14:tracePt t="70878" x="4791075" y="3971925"/>
          <p14:tracePt t="70895" x="4833938" y="3957638"/>
          <p14:tracePt t="70911" x="4872038" y="3948113"/>
          <p14:tracePt t="70916" x="4905375" y="3924300"/>
          <p14:tracePt t="70930" x="4919663" y="3924300"/>
          <p14:tracePt t="70934" x="4957763" y="3919538"/>
          <p14:tracePt t="70948" x="4981575" y="3910013"/>
          <p14:tracePt t="70961" x="5014913" y="3900488"/>
          <p14:tracePt t="70978" x="5067300" y="3886200"/>
          <p14:tracePt t="70995" x="5081588" y="3871913"/>
          <p14:tracePt t="71011" x="5086350" y="3871913"/>
          <p14:tracePt t="71089" x="5086350" y="3867150"/>
          <p14:tracePt t="71165" x="5086350" y="3862388"/>
          <p14:tracePt t="71180" x="5091113" y="3852863"/>
          <p14:tracePt t="71192" x="5095875" y="3852863"/>
          <p14:tracePt t="71201" x="5105400" y="3848100"/>
          <p14:tracePt t="71305" x="5100638" y="3848100"/>
          <p14:tracePt t="71314" x="5095875" y="3848100"/>
          <p14:tracePt t="71322" x="5076825" y="3848100"/>
          <p14:tracePt t="71333" x="5029200" y="3848100"/>
          <p14:tracePt t="71344" x="4872038" y="3914775"/>
          <p14:tracePt t="71362" x="4610100" y="4038600"/>
          <p14:tracePt t="71378" x="4257675" y="4171950"/>
          <p14:tracePt t="71395" x="3938588" y="4267200"/>
          <p14:tracePt t="71412" x="3709988" y="4310063"/>
          <p14:tracePt t="71428" x="3557588" y="4319588"/>
          <p14:tracePt t="71445" x="3419475" y="4357688"/>
          <p14:tracePt t="71461" x="3271838" y="4419600"/>
          <p14:tracePt t="71478" x="3128963" y="4438650"/>
          <p14:tracePt t="71495" x="3009900" y="4457700"/>
          <p14:tracePt t="71511" x="2928938" y="4462463"/>
          <p14:tracePt t="71513" x="2900363" y="4471988"/>
          <p14:tracePt t="71528" x="2862263" y="4471988"/>
          <p14:tracePt t="71544" x="2724150" y="4495800"/>
          <p14:tracePt t="71562" x="2624138" y="4495800"/>
          <p14:tracePt t="71578" x="2528888" y="4505325"/>
          <p14:tracePt t="71595" x="2466975" y="4505325"/>
          <p14:tracePt t="71611" x="2438400" y="4510088"/>
          <p14:tracePt t="71721" x="2433638" y="4519613"/>
          <p14:tracePt t="71729" x="2428875" y="4519613"/>
          <p14:tracePt t="71738" x="2424113" y="4524375"/>
          <p14:tracePt t="71745" x="2419350" y="4524375"/>
          <p14:tracePt t="71762" x="2386013" y="4543425"/>
          <p14:tracePt t="71778" x="2371725" y="4543425"/>
          <p14:tracePt t="71795" x="2362200" y="4543425"/>
          <p14:tracePt t="71811" x="2357438" y="4557713"/>
          <p14:tracePt t="71828" x="2333625" y="4572000"/>
          <p14:tracePt t="71845" x="2281238" y="4586288"/>
          <p14:tracePt t="71861" x="2247900" y="4595813"/>
          <p14:tracePt t="71879" x="2238375" y="4595813"/>
          <p14:tracePt t="71961" x="2238375" y="4591050"/>
          <p14:tracePt t="71977" x="2247900" y="4591050"/>
          <p14:tracePt t="71985" x="2252663" y="4586288"/>
          <p14:tracePt t="71994" x="2271713" y="4581525"/>
          <p14:tracePt t="72013" x="2328863" y="4557713"/>
          <p14:tracePt t="72028" x="2405063" y="4557713"/>
          <p14:tracePt t="72045" x="2500313" y="4538663"/>
          <p14:tracePt t="72062" x="2633663" y="4524375"/>
          <p14:tracePt t="72078" x="2852738" y="4471988"/>
          <p14:tracePt t="72095" x="3190875" y="4410075"/>
          <p14:tracePt t="72111" x="3533775" y="4310063"/>
          <p14:tracePt t="72128" x="3776663" y="4267200"/>
          <p14:tracePt t="72133" x="3900488" y="4243388"/>
          <p14:tracePt t="72144" x="4133850" y="4224338"/>
          <p14:tracePt t="72161" x="4286250" y="4195763"/>
          <p14:tracePt t="72179" x="4429125" y="4186238"/>
          <p14:tracePt t="72195" x="4514850" y="4167188"/>
          <p14:tracePt t="72211" x="4557713" y="4148138"/>
          <p14:tracePt t="72229" x="4567238" y="4129088"/>
          <p14:tracePt t="72236" x="4572000" y="4129088"/>
          <p14:tracePt t="72251" x="4595813" y="4114800"/>
          <p14:tracePt t="72261" x="4600575" y="4110038"/>
          <p14:tracePt t="72279" x="4624388" y="4086225"/>
          <p14:tracePt t="72297" x="4633913" y="4076700"/>
          <p14:tracePt t="72311" x="4648200" y="4067175"/>
          <p14:tracePt t="72315" x="4657725" y="4062413"/>
          <p14:tracePt t="72329" x="4676775" y="4029075"/>
          <p14:tracePt t="72344" x="4686300" y="4024313"/>
          <p14:tracePt t="72361" x="4705350" y="4010025"/>
          <p14:tracePt t="72378" x="4719638" y="4000500"/>
          <p14:tracePt t="72394" x="4786313" y="3952875"/>
          <p14:tracePt t="72411" x="4833938" y="3933825"/>
          <p14:tracePt t="72428" x="4895850" y="3910013"/>
          <p14:tracePt t="72445" x="4948238" y="3881438"/>
          <p14:tracePt t="72461" x="4962525" y="3871913"/>
          <p14:tracePt t="72478" x="4972050" y="3867150"/>
          <p14:tracePt t="72494" x="4981575" y="3857625"/>
          <p14:tracePt t="72511" x="4995863" y="3838575"/>
          <p14:tracePt t="72528" x="5038725" y="3824288"/>
          <p14:tracePt t="72544" x="5138738" y="3786188"/>
          <p14:tracePt t="72561" x="5157788" y="3781425"/>
          <p14:tracePt t="72578" x="5191125" y="3762375"/>
          <p14:tracePt t="72698" x="5181600" y="3762375"/>
          <p14:tracePt t="72713" x="5162550" y="3762375"/>
          <p14:tracePt t="72723" x="5148263" y="3762375"/>
          <p14:tracePt t="72729" x="5119688" y="3762375"/>
          <p14:tracePt t="72744" x="5029200" y="3781425"/>
          <p14:tracePt t="72761" x="4895850" y="3819525"/>
          <p14:tracePt t="72778" x="4772025" y="3890963"/>
          <p14:tracePt t="72794" x="4610100" y="3957638"/>
          <p14:tracePt t="72811" x="4414838" y="4019550"/>
          <p14:tracePt t="72828" x="4191000" y="4071938"/>
          <p14:tracePt t="72845" x="3971925" y="4167188"/>
          <p14:tracePt t="72861" x="3762375" y="4243388"/>
          <p14:tracePt t="72878" x="3590925" y="4291013"/>
          <p14:tracePt t="72895" x="3452813" y="4338638"/>
          <p14:tracePt t="72911" x="3319463" y="4376738"/>
          <p14:tracePt t="72930" x="3033713" y="4462463"/>
          <p14:tracePt t="72944" x="2814638" y="4514850"/>
          <p14:tracePt t="72961" x="2657475" y="4533900"/>
          <p14:tracePt t="72978" x="2576513" y="4548188"/>
          <p14:tracePt t="73024" x="2576513" y="4552950"/>
          <p14:tracePt t="73034" x="2571750" y="4552950"/>
          <p14:tracePt t="73044" x="2566988" y="4552950"/>
          <p14:tracePt t="73061" x="2533650" y="4562475"/>
          <p14:tracePt t="73078" x="2524125" y="4562475"/>
          <p14:tracePt t="73094" x="2519363" y="4567238"/>
          <p14:tracePt t="73201" x="2514600" y="4572000"/>
          <p14:tracePt t="73356" x="2524125" y="4572000"/>
          <p14:tracePt t="73368" x="2595563" y="4562475"/>
          <p14:tracePt t="73378" x="2647950" y="4552950"/>
          <p14:tracePt t="73394" x="2781300" y="4524375"/>
          <p14:tracePt t="73411" x="2914650" y="4495800"/>
          <p14:tracePt t="73428" x="3143250" y="4462463"/>
          <p14:tracePt t="73444" x="3576638" y="4371975"/>
          <p14:tracePt t="73461" x="4124325" y="4195763"/>
          <p14:tracePt t="73478" x="4652963" y="4010025"/>
          <p14:tracePt t="73494" x="4986338" y="3867150"/>
          <p14:tracePt t="73511" x="5162550" y="3795713"/>
          <p14:tracePt t="73528" x="5219700" y="3757613"/>
          <p14:tracePt t="73544" x="5233988" y="3743325"/>
          <p14:tracePt t="73561" x="5243513" y="3733800"/>
          <p14:tracePt t="73578" x="5248275" y="3724275"/>
          <p14:tracePt t="73595" x="5253038" y="3719513"/>
          <p14:tracePt t="73713" x="5233988" y="3719513"/>
          <p14:tracePt t="73723" x="5214938" y="3724275"/>
          <p14:tracePt t="73731" x="5186363" y="3724275"/>
          <p14:tracePt t="73744" x="5057775" y="3762375"/>
          <p14:tracePt t="73761" x="4962525" y="3771900"/>
          <p14:tracePt t="73778" x="4862513" y="3805238"/>
          <p14:tracePt t="73795" x="4781550" y="3838575"/>
          <p14:tracePt t="73811" x="4700588" y="3910013"/>
          <p14:tracePt t="73828" x="4581525" y="4000500"/>
          <p14:tracePt t="73833" x="4476750" y="4062413"/>
          <p14:tracePt t="73845" x="4410075" y="4100513"/>
          <p14:tracePt t="73861" x="4181475" y="4219575"/>
          <p14:tracePt t="73878" x="3981450" y="4305300"/>
          <p14:tracePt t="73896" x="3871913" y="4343400"/>
          <p14:tracePt t="73911" x="3833813" y="4367213"/>
          <p14:tracePt t="73928" x="3786188" y="4367213"/>
          <p14:tracePt t="73945" x="3748088" y="4367213"/>
          <p14:tracePt t="73961" x="3614738" y="4371975"/>
          <p14:tracePt t="73978" x="3500438" y="4371975"/>
          <p14:tracePt t="73995" x="3405188" y="4371975"/>
          <p14:tracePt t="74011" x="3390900" y="4371975"/>
          <p14:tracePt t="74119" x="3390900" y="4367213"/>
          <p14:tracePt t="74123" x="3400425" y="4367213"/>
          <p14:tracePt t="74130" x="3424238" y="4352925"/>
          <p14:tracePt t="74144" x="3490913" y="4338638"/>
          <p14:tracePt t="74161" x="3609975" y="4329113"/>
          <p14:tracePt t="74178" x="3752850" y="4300538"/>
          <p14:tracePt t="74194" x="3948113" y="4267200"/>
          <p14:tracePt t="74212" x="4191000" y="4238625"/>
          <p14:tracePt t="74228" x="4448175" y="4195763"/>
          <p14:tracePt t="74245" x="4700588" y="4171950"/>
          <p14:tracePt t="74261" x="4905375" y="4171950"/>
          <p14:tracePt t="74278" x="5033963" y="4152900"/>
          <p14:tracePt t="74294" x="5095875" y="4143375"/>
          <p14:tracePt t="74311" x="5105400" y="4138613"/>
          <p14:tracePt t="74441" x="5114925" y="4148138"/>
          <p14:tracePt t="74481" x="5114925" y="4143375"/>
          <p14:tracePt t="74489" x="5114925" y="4133850"/>
          <p14:tracePt t="74508" x="5114925" y="4129088"/>
          <p14:tracePt t="74513" x="5114925" y="4119563"/>
          <p14:tracePt t="74528" x="5119688" y="4100513"/>
          <p14:tracePt t="74545" x="5124450" y="4090988"/>
          <p14:tracePt t="74633" x="5129213" y="4090988"/>
          <p14:tracePt t="74643" x="5133975" y="4086225"/>
          <p14:tracePt t="74649" x="5133975" y="4081463"/>
          <p14:tracePt t="74667" x="5133975" y="4071938"/>
          <p14:tracePt t="74678" x="5143500" y="4048125"/>
          <p14:tracePt t="89104" x="5153025" y="4048125"/>
          <p14:tracePt t="89116" x="5205413" y="4033838"/>
          <p14:tracePt t="89127" x="5295900" y="3990975"/>
          <p14:tracePt t="89143" x="5500688" y="3881438"/>
          <p14:tracePt t="89159" x="5843588" y="3729038"/>
          <p14:tracePt t="89160" x="6129338" y="3629025"/>
          <p14:tracePt t="89176" x="6367463" y="3543300"/>
          <p14:tracePt t="89193" x="6896100" y="3371850"/>
          <p14:tracePt t="89210" x="7000875" y="3309938"/>
          <p14:tracePt t="89226" x="7038975" y="3290888"/>
          <p14:tracePt t="89243" x="7038975" y="3267075"/>
          <p14:tracePt t="89259" x="7043738" y="3252788"/>
          <p14:tracePt t="89277" x="7048500" y="3224213"/>
          <p14:tracePt t="89293" x="7038975" y="3186113"/>
          <p14:tracePt t="89310" x="7034213" y="3181350"/>
          <p14:tracePt t="89384" x="7029450" y="3167063"/>
          <p14:tracePt t="89394" x="7029450" y="3162300"/>
          <p14:tracePt t="89410" x="7038975" y="3143250"/>
          <p14:tracePt t="89417" x="7062788" y="3114675"/>
          <p14:tracePt t="89426" x="7091363" y="3067050"/>
          <p14:tracePt t="89443" x="7115175" y="3024188"/>
          <p14:tracePt t="89460" x="7153275" y="2971800"/>
          <p14:tracePt t="89476" x="7181850" y="2928938"/>
          <p14:tracePt t="89493" x="7210425" y="2900363"/>
          <p14:tracePt t="89510" x="7239000" y="2857500"/>
          <p14:tracePt t="89526" x="7239000" y="2847975"/>
          <p14:tracePt t="89543" x="7239000" y="2843213"/>
          <p14:tracePt t="89644" x="7243763" y="2843213"/>
          <p14:tracePt t="89650" x="7243763" y="2847975"/>
          <p14:tracePt t="89660" x="7243763" y="2857500"/>
          <p14:tracePt t="89676" x="7243763" y="2876550"/>
          <p14:tracePt t="89683" x="7243763" y="2886075"/>
          <p14:tracePt t="90492" x="7234238" y="2886075"/>
          <p14:tracePt t="90497" x="7196138" y="2886075"/>
          <p14:tracePt t="90509" x="7143750" y="2886075"/>
          <p14:tracePt t="90526" x="7110413" y="2886075"/>
          <p14:tracePt t="90543" x="7067550" y="2886075"/>
          <p14:tracePt t="90559" x="7053263" y="2886075"/>
          <p14:tracePt t="90576" x="7043738" y="2886075"/>
          <p14:tracePt t="90593" x="6981825" y="2909888"/>
          <p14:tracePt t="90610" x="6962775" y="2924175"/>
          <p14:tracePt t="90626" x="6948488" y="2933700"/>
          <p14:tracePt t="90659" x="6943725" y="2933700"/>
          <p14:tracePt t="90676" x="6938963" y="2933700"/>
          <p14:tracePt t="90825" x="6938963" y="2938463"/>
          <p14:tracePt t="90833" x="6938963" y="2943225"/>
          <p14:tracePt t="90865" x="6953250" y="2943225"/>
          <p14:tracePt t="90873" x="6958013" y="2943225"/>
          <p14:tracePt t="90882" x="6962775" y="2943225"/>
          <p14:tracePt t="90892" x="6981825" y="2943225"/>
          <p14:tracePt t="90910" x="7019925" y="2943225"/>
          <p14:tracePt t="90926" x="7053263" y="2943225"/>
          <p14:tracePt t="90943" x="7100888" y="2943225"/>
          <p14:tracePt t="90959" x="7119938" y="2943225"/>
          <p14:tracePt t="90964" x="7134225" y="2943225"/>
          <p14:tracePt t="90976" x="7138988" y="2943225"/>
          <p14:tracePt t="90993" x="7181850" y="2943225"/>
          <p14:tracePt t="91010" x="7215188" y="2943225"/>
          <p14:tracePt t="91026" x="7224713" y="2943225"/>
          <p14:tracePt t="91043" x="7229475" y="2943225"/>
          <p14:tracePt t="91145" x="7239000" y="2938463"/>
          <p14:tracePt t="91153" x="7243763" y="2938463"/>
          <p14:tracePt t="91161" x="7248525" y="2924175"/>
          <p14:tracePt t="91176" x="7248525" y="2919413"/>
          <p14:tracePt t="91193" x="7267575" y="2895600"/>
          <p14:tracePt t="91210" x="7286625" y="2857500"/>
          <p14:tracePt t="91226" x="7305675" y="2838450"/>
          <p14:tracePt t="91243" x="7319963" y="2790825"/>
          <p14:tracePt t="91259" x="7324725" y="2771775"/>
          <p14:tracePt t="91356" x="7324725" y="2762250"/>
          <p14:tracePt t="91366" x="7319963" y="2762250"/>
          <p14:tracePt t="91376" x="7310438" y="2747963"/>
          <p14:tracePt t="91393" x="7296150" y="2738438"/>
          <p14:tracePt t="91410" x="7248525" y="2719388"/>
          <p14:tracePt t="91426" x="7234238" y="2719388"/>
          <p14:tracePt t="91465" x="7224713" y="2719388"/>
          <p14:tracePt t="91473" x="7210425" y="2719388"/>
          <p14:tracePt t="91481" x="7186613" y="2719388"/>
          <p14:tracePt t="91493" x="7177088" y="2719388"/>
          <p14:tracePt t="91510" x="7134225" y="2719388"/>
          <p14:tracePt t="91526" x="7086600" y="2719388"/>
          <p14:tracePt t="91543" x="7058025" y="2724150"/>
          <p14:tracePt t="91560" x="7048500" y="2738438"/>
          <p14:tracePt t="91564" x="7048500" y="2743200"/>
          <p14:tracePt t="91578" x="7043738" y="2752725"/>
          <p14:tracePt t="91593" x="7038975" y="2767013"/>
          <p14:tracePt t="91595" x="7029450" y="2781300"/>
          <p14:tracePt t="91610" x="7029450" y="2786063"/>
          <p14:tracePt t="91626" x="7024688" y="2795588"/>
          <p14:tracePt t="91643" x="7015163" y="2795588"/>
          <p14:tracePt t="91659" x="7010400" y="2814638"/>
          <p14:tracePt t="91677" x="7010400" y="2824163"/>
          <p14:tracePt t="91710" x="7010400" y="2833688"/>
          <p14:tracePt t="91808" x="7010400" y="2843213"/>
          <p14:tracePt t="91822" x="7019925" y="2847975"/>
          <p14:tracePt t="91828" x="7029450" y="2862263"/>
          <p14:tracePt t="91843" x="7043738" y="2862263"/>
          <p14:tracePt t="91859" x="7058025" y="2867025"/>
          <p14:tracePt t="91876" x="7062788" y="2867025"/>
          <p14:tracePt t="91892" x="7072313" y="2867025"/>
          <p14:tracePt t="91909" x="7091363" y="2867025"/>
          <p14:tracePt t="91926" x="7096125" y="2867025"/>
          <p14:tracePt t="91943" x="7105650" y="2867025"/>
          <p14:tracePt t="91959" x="7129463" y="2838450"/>
          <p14:tracePt t="91976" x="7143750" y="2814638"/>
          <p14:tracePt t="91992" x="7162800" y="2781300"/>
          <p14:tracePt t="92010" x="7167563" y="2747963"/>
          <p14:tracePt t="92027" x="7167563" y="2738438"/>
          <p14:tracePt t="92036" x="7167563" y="2733675"/>
          <p14:tracePt t="92045" x="7167563" y="2724150"/>
          <p14:tracePt t="92059" x="7167563" y="2709863"/>
          <p14:tracePt t="92076" x="7138988" y="2690813"/>
          <p14:tracePt t="92093" x="7115175" y="2690813"/>
          <p14:tracePt t="92109" x="7072313" y="2690813"/>
          <p14:tracePt t="92126" x="7029450" y="2690813"/>
          <p14:tracePt t="92143" x="6996113" y="2695575"/>
          <p14:tracePt t="92159" x="6972300" y="2719388"/>
          <p14:tracePt t="92160" x="6967538" y="2724150"/>
          <p14:tracePt t="92176" x="6962775" y="2728913"/>
          <p14:tracePt t="92193" x="6953250" y="2776538"/>
          <p14:tracePt t="92209" x="6953250" y="2790825"/>
          <p14:tracePt t="92226" x="6953250" y="2871788"/>
          <p14:tracePt t="92243" x="6986588" y="2914650"/>
          <p14:tracePt t="92259" x="7029450" y="3005138"/>
          <p14:tracePt t="92276" x="7086600" y="3043238"/>
          <p14:tracePt t="92293" x="7148513" y="3100388"/>
          <p14:tracePt t="92309" x="7162800" y="3109913"/>
          <p14:tracePt t="92343" x="7172325" y="3109913"/>
          <p14:tracePt t="92359" x="7191375" y="3105150"/>
          <p14:tracePt t="92364" x="7196138" y="3081338"/>
          <p14:tracePt t="92376" x="7210425" y="3062288"/>
          <p14:tracePt t="92392" x="7224713" y="3009900"/>
          <p14:tracePt t="92410" x="7229475" y="2986088"/>
          <p14:tracePt t="92426" x="7239000" y="2943225"/>
          <p14:tracePt t="92442" x="7243763" y="2919413"/>
          <p14:tracePt t="92645" x="7248525" y="2914650"/>
          <p14:tracePt t="92650" x="7253288" y="2914650"/>
          <p14:tracePt t="92659" x="7258050" y="2909888"/>
          <p14:tracePt t="92676" x="7277100" y="2900363"/>
          <p14:tracePt t="92693" x="7296150" y="2900363"/>
          <p14:tracePt t="92710" x="7300913" y="2900363"/>
          <p14:tracePt t="104939" x="7305675" y="2900363"/>
          <p14:tracePt t="104945" x="7296150" y="2900363"/>
          <p14:tracePt t="104958" x="7291388" y="2895600"/>
          <p14:tracePt t="104977" x="7281863" y="2895600"/>
          <p14:tracePt t="104992" x="7253288" y="2867025"/>
          <p14:tracePt t="105008" x="7215188" y="2824163"/>
          <p14:tracePt t="105010" x="7191375" y="2790825"/>
          <p14:tracePt t="105024" x="7186613" y="2771775"/>
          <p14:tracePt t="105041" x="7177088" y="2757488"/>
          <p14:tracePt t="105088" x="7172325" y="2752725"/>
          <p14:tracePt t="105099" x="7172325" y="2747963"/>
          <p14:tracePt t="105113" x="7172325" y="2738438"/>
          <p14:tracePt t="105163" x="7167563" y="2724150"/>
          <p14:tracePt t="105177" x="7167563" y="2709863"/>
          <p14:tracePt t="105273" x="7167563" y="2705100"/>
          <p14:tracePt t="105283" x="7162800" y="2705100"/>
          <p14:tracePt t="105291" x="7158038" y="2709863"/>
          <p14:tracePt t="105308" x="7148513" y="2714625"/>
          <p14:tracePt t="105325" x="7138988" y="2728913"/>
          <p14:tracePt t="105341" x="7124700" y="2743200"/>
          <p14:tracePt t="105358" x="7086600" y="2757488"/>
          <p14:tracePt t="105374" x="7015163" y="2800350"/>
          <p14:tracePt t="105391" x="6919913" y="2824163"/>
          <p14:tracePt t="105408" x="6819900" y="2852738"/>
          <p14:tracePt t="105412" x="6753225" y="2871788"/>
          <p14:tracePt t="105425" x="6696075" y="2909888"/>
          <p14:tracePt t="105428" x="6677025" y="2909888"/>
          <p14:tracePt t="105442" x="6567488" y="2924175"/>
          <p14:tracePt t="105458" x="6457950" y="2933700"/>
          <p14:tracePt t="105475" x="6386513" y="2962275"/>
          <p14:tracePt t="105491" x="6296025" y="2986088"/>
          <p14:tracePt t="105508" x="6215063" y="3009900"/>
          <p14:tracePt t="105525" x="6105525" y="3048000"/>
          <p14:tracePt t="105541" x="5995988" y="3081338"/>
          <p14:tracePt t="105559" x="5900738" y="3109913"/>
          <p14:tracePt t="105579" x="5829300" y="3128963"/>
          <p14:tracePt t="105591" x="5800725" y="3148013"/>
          <p14:tracePt t="105608" x="5772150" y="3162300"/>
          <p14:tracePt t="105625" x="5600700" y="3252788"/>
          <p14:tracePt t="105641" x="5453063" y="3300413"/>
          <p14:tracePt t="105658" x="5343525" y="3333750"/>
          <p14:tracePt t="105675" x="5224463" y="3352800"/>
          <p14:tracePt t="105691" x="5153025" y="3386138"/>
          <p14:tracePt t="105708" x="5057775" y="3405188"/>
          <p14:tracePt t="105725" x="4938713" y="3414713"/>
          <p14:tracePt t="105741" x="4805363" y="3443288"/>
          <p14:tracePt t="105758" x="4686300" y="3457575"/>
          <p14:tracePt t="105775" x="4605338" y="3476625"/>
          <p14:tracePt t="105793" x="4524375" y="3476625"/>
          <p14:tracePt t="105808" x="4433888" y="3481388"/>
          <p14:tracePt t="105825" x="4352925" y="3490913"/>
          <p14:tracePt t="105841" x="4176713" y="3538538"/>
          <p14:tracePt t="105858" x="4110038" y="3538538"/>
          <p14:tracePt t="105874" x="4062413" y="3543300"/>
          <p14:tracePt t="105892" x="4029075" y="3557588"/>
          <p14:tracePt t="105908" x="3990975" y="3571875"/>
          <p14:tracePt t="105930" x="3967163" y="3586163"/>
          <p14:tracePt t="105941" x="3924300" y="3614738"/>
          <p14:tracePt t="105946" x="3905250" y="3629025"/>
          <p14:tracePt t="105958" x="3886200" y="3633788"/>
          <p14:tracePt t="105975" x="3852863" y="3643313"/>
          <p14:tracePt t="105991" x="3805238" y="3662363"/>
          <p14:tracePt t="106008" x="3776663" y="3671888"/>
          <p14:tracePt t="106025" x="3738563" y="3686175"/>
          <p14:tracePt t="106030" x="3733800" y="3690938"/>
          <p14:tracePt t="106043" x="3709988" y="3695700"/>
          <p14:tracePt t="106058" x="3700463" y="3705225"/>
          <p14:tracePt t="106075" x="3695700" y="3724275"/>
          <p14:tracePt t="106092" x="3686175" y="3733800"/>
          <p14:tracePt t="106108" x="3671888" y="3743325"/>
          <p14:tracePt t="106209" x="3681413" y="3743325"/>
          <p14:tracePt t="106217" x="3695700" y="3743325"/>
          <p14:tracePt t="106225" x="3724275" y="3743325"/>
          <p14:tracePt t="106241" x="3814763" y="3743325"/>
          <p14:tracePt t="106258" x="3952875" y="3743325"/>
          <p14:tracePt t="106274" x="4110038" y="3743325"/>
          <p14:tracePt t="106291" x="4238625" y="3709988"/>
          <p14:tracePt t="106308" x="4395788" y="3690938"/>
          <p14:tracePt t="106324" x="4543425" y="3619500"/>
          <p14:tracePt t="106341" x="4743450" y="3557588"/>
          <p14:tracePt t="106345" x="4810125" y="3538538"/>
          <p14:tracePt t="106358" x="4900613" y="3509963"/>
          <p14:tracePt t="106374" x="5057775" y="3448050"/>
          <p14:tracePt t="106391" x="5195888" y="3390900"/>
          <p14:tracePt t="106408" x="5314950" y="3362325"/>
          <p14:tracePt t="106412" x="5372100" y="3324225"/>
          <p14:tracePt t="106424" x="5429250" y="3305175"/>
          <p14:tracePt t="106428" x="5472113" y="3300413"/>
          <p14:tracePt t="106441" x="5581650" y="3252788"/>
          <p14:tracePt t="106458" x="5691188" y="3214688"/>
          <p14:tracePt t="106475" x="5824538" y="3167063"/>
          <p14:tracePt t="106491" x="5972175" y="3128963"/>
          <p14:tracePt t="106509" x="6105525" y="3100388"/>
          <p14:tracePt t="106514" x="6186488" y="3071813"/>
          <p14:tracePt t="106525" x="6229350" y="3052763"/>
          <p14:tracePt t="106541" x="6348413" y="3005138"/>
          <p14:tracePt t="106558" x="6429375" y="2952750"/>
          <p14:tracePt t="106574" x="6500813" y="2919413"/>
          <p14:tracePt t="106591" x="6572250" y="2886075"/>
          <p14:tracePt t="106608" x="6724650" y="2843213"/>
          <p14:tracePt t="106625" x="6757988" y="2819400"/>
          <p14:tracePt t="106627" x="6810375" y="2800350"/>
          <p14:tracePt t="106641" x="6877050" y="2757488"/>
          <p14:tracePt t="106658" x="6924675" y="2733675"/>
          <p14:tracePt t="106674" x="6938963" y="2714625"/>
          <p14:tracePt t="106691" x="6958013" y="2686050"/>
          <p14:tracePt t="106708" x="6962775" y="2681288"/>
          <p14:tracePt t="106725" x="6967538" y="2671763"/>
          <p14:tracePt t="106741" x="6977063" y="2667000"/>
          <p14:tracePt t="106898" x="6958013" y="2667000"/>
          <p14:tracePt t="106905" x="6929438" y="2667000"/>
          <p14:tracePt t="106912" x="6891338" y="2667000"/>
          <p14:tracePt t="106925" x="6824663" y="2671763"/>
          <p14:tracePt t="106929" x="6743700" y="2705100"/>
          <p14:tracePt t="106941" x="6653213" y="2733675"/>
          <p14:tracePt t="106958" x="6496050" y="2776538"/>
          <p14:tracePt t="106974" x="6310313" y="2847975"/>
          <p14:tracePt t="106991" x="6115050" y="2919413"/>
          <p14:tracePt t="106993" x="6010275" y="2952750"/>
          <p14:tracePt t="107008" x="5905500" y="2990850"/>
          <p14:tracePt t="107024" x="5653088" y="3071813"/>
          <p14:tracePt t="107041" x="5553075" y="3119438"/>
          <p14:tracePt t="107058" x="5448300" y="3133725"/>
          <p14:tracePt t="107075" x="5362575" y="3162300"/>
          <p14:tracePt t="107091" x="5219700" y="3190875"/>
          <p14:tracePt t="107108" x="5038725" y="3219450"/>
          <p14:tracePt t="107125" x="4852988" y="3271838"/>
          <p14:tracePt t="107141" x="4672013" y="3290888"/>
          <p14:tracePt t="107158" x="4543425" y="3309938"/>
          <p14:tracePt t="107175" x="4410075" y="3348038"/>
          <p14:tracePt t="107180" x="4319588" y="3367088"/>
          <p14:tracePt t="107191" x="4238625" y="3390900"/>
          <p14:tracePt t="107208" x="4024313" y="3457575"/>
          <p14:tracePt t="107225" x="3938588" y="3490913"/>
          <p14:tracePt t="107241" x="3886200" y="3505200"/>
          <p14:tracePt t="107258" x="3862388" y="3519488"/>
          <p14:tracePt t="107274" x="3852863" y="3533775"/>
          <p14:tracePt t="107291" x="3833813" y="3548063"/>
          <p14:tracePt t="107308" x="3829050" y="3548063"/>
          <p14:tracePt t="107324" x="3824288" y="3552825"/>
          <p14:tracePt t="107341" x="3805238" y="3557588"/>
          <p14:tracePt t="107358" x="3795713" y="3557588"/>
          <p14:tracePt t="107374" x="3781425" y="3567113"/>
          <p14:tracePt t="107391" x="3771900" y="3586163"/>
          <p14:tracePt t="107394" x="3767138" y="3595688"/>
          <p14:tracePt t="107408" x="3752850" y="3595688"/>
          <p14:tracePt t="107424" x="3738563" y="3595688"/>
          <p14:tracePt t="107442" x="3724275" y="3595688"/>
          <p14:tracePt t="107459" x="3719513" y="3605213"/>
          <p14:tracePt t="107484" x="3714750" y="3609975"/>
          <p14:tracePt t="107637" x="3719513" y="3609975"/>
          <p14:tracePt t="107648" x="3738563" y="3609975"/>
          <p14:tracePt t="107658" x="3767138" y="3609975"/>
          <p14:tracePt t="107674" x="3814763" y="3609975"/>
          <p14:tracePt t="107691" x="3924300" y="3609975"/>
          <p14:tracePt t="107709" x="4067175" y="3609975"/>
          <p14:tracePt t="107715" x="4129088" y="3609975"/>
          <p14:tracePt t="107731" x="4271963" y="3609975"/>
          <p14:tracePt t="107744" x="4333875" y="3609975"/>
          <p14:tracePt t="107758" x="4438650" y="3609975"/>
          <p14:tracePt t="107774" x="4524375" y="3605213"/>
          <p14:tracePt t="107791" x="4562475" y="3600450"/>
          <p14:tracePt t="107808" x="4605338" y="3576638"/>
          <p14:tracePt t="107824" x="4648200" y="3557588"/>
          <p14:tracePt t="107841" x="4705350" y="3519488"/>
          <p14:tracePt t="107858" x="4729163" y="3509963"/>
          <p14:tracePt t="107874" x="4748213" y="3495675"/>
          <p14:tracePt t="107891" x="4748213" y="3490913"/>
          <p14:tracePt t="107948" x="4748213" y="3486150"/>
          <p14:tracePt t="107964" x="4743450" y="3486150"/>
          <p14:tracePt t="107989" x="4686300" y="3486150"/>
          <p14:tracePt t="107993" x="4657725" y="3486150"/>
          <p14:tracePt t="108007" x="4633913" y="3486150"/>
          <p14:tracePt t="108024" x="4529138" y="3505200"/>
          <p14:tracePt t="108041" x="4452938" y="3529013"/>
          <p14:tracePt t="108058" x="4429125" y="3533775"/>
          <p14:tracePt t="108074" x="4410075" y="3562350"/>
          <p14:tracePt t="108091" x="4395788" y="3567113"/>
          <p14:tracePt t="108108" x="4352925" y="3581400"/>
          <p14:tracePt t="108124" x="4300538" y="3600450"/>
          <p14:tracePt t="108142" x="4248150" y="3609975"/>
          <p14:tracePt t="108161" x="4224338" y="3624263"/>
          <p14:tracePt t="108175" x="4219575" y="3624263"/>
          <p14:tracePt t="108217" x="4214813" y="3624263"/>
          <p14:tracePt t="108225" x="4205288" y="3624263"/>
          <p14:tracePt t="108233" x="4205288" y="3633788"/>
          <p14:tracePt t="108241" x="4200525" y="3633788"/>
          <p14:tracePt t="108258" x="4162425" y="3643313"/>
          <p14:tracePt t="108308" x="4162425" y="3638550"/>
          <p14:tracePt t="108318" x="4157663" y="3633788"/>
          <p14:tracePt t="108324" x="4157663" y="3629025"/>
          <p14:tracePt t="108341" x="4152900" y="3624263"/>
          <p14:tracePt t="108358" x="4143375" y="3614738"/>
          <p14:tracePt t="108375" x="4129088" y="3605213"/>
          <p14:tracePt t="108386" x="4110038" y="3595688"/>
          <p14:tracePt t="108402" x="4067175" y="3595688"/>
          <p14:tracePt t="108410" x="4057650" y="3595688"/>
          <p14:tracePt t="108425" x="4038600" y="3595688"/>
          <p14:tracePt t="108428" x="4024313" y="3595688"/>
          <p14:tracePt t="108444" x="3981450" y="3586163"/>
          <p14:tracePt t="108458" x="3971925" y="3586163"/>
          <p14:tracePt t="108475" x="3933825" y="3586163"/>
          <p14:tracePt t="108493" x="3914775" y="3581400"/>
          <p14:tracePt t="108508" x="3890963" y="3581400"/>
          <p14:tracePt t="108585" x="3881438" y="3576638"/>
          <p14:tracePt t="108596" x="3876675" y="3576638"/>
          <p14:tracePt t="108602" x="3871913" y="3571875"/>
          <p14:tracePt t="108627" x="3871913" y="3567113"/>
          <p14:tracePt t="108633" x="3871913" y="3557588"/>
          <p14:tracePt t="108643" x="3871913" y="3548063"/>
          <p14:tracePt t="108658" x="3871913" y="3543300"/>
          <p14:tracePt t="108677" x="3881438" y="3529013"/>
          <p14:tracePt t="108693" x="3900488" y="3514725"/>
          <p14:tracePt t="108708" x="4000500" y="3481388"/>
          <p14:tracePt t="108724" x="4148138" y="3457575"/>
          <p14:tracePt t="108742" x="4314825" y="3409950"/>
          <p14:tracePt t="108758" x="4476750" y="3371850"/>
          <p14:tracePt t="108775" x="4610100" y="3324225"/>
          <p14:tracePt t="108783" x="4652963" y="3314700"/>
          <p14:tracePt t="108791" x="4681538" y="3300413"/>
          <p14:tracePt t="108808" x="4733925" y="3276600"/>
          <p14:tracePt t="108825" x="4743450" y="3267075"/>
          <p14:tracePt t="108846" x="4781550" y="3243263"/>
          <p14:tracePt t="108865" x="4862513" y="3195638"/>
          <p14:tracePt t="108877" x="4876800" y="3190875"/>
          <p14:tracePt t="108891" x="4938713" y="3157538"/>
          <p14:tracePt t="108907" x="4943475" y="3152775"/>
          <p14:tracePt t="109099" x="4948238" y="3152775"/>
          <p14:tracePt t="109105" x="4957763" y="3148013"/>
          <p14:tracePt t="109113" x="4962525" y="3143250"/>
          <p14:tracePt t="109124" x="4972050" y="3143250"/>
          <p14:tracePt t="109141" x="5005388" y="3109913"/>
          <p14:tracePt t="109158" x="5048250" y="3086100"/>
          <p14:tracePt t="109174" x="5133975" y="3048000"/>
          <p14:tracePt t="109191" x="5219700" y="3019425"/>
          <p14:tracePt t="109207" x="5295900" y="2995613"/>
          <p14:tracePt t="109210" x="5329238" y="2981325"/>
          <p14:tracePt t="109224" x="5357813" y="2971800"/>
          <p14:tracePt t="109241" x="5491163" y="2952750"/>
          <p14:tracePt t="109258" x="5572125" y="2947988"/>
          <p14:tracePt t="109274" x="5614988" y="2947988"/>
          <p14:tracePt t="109291" x="5648325" y="2924175"/>
          <p14:tracePt t="109308" x="5667375" y="2924175"/>
          <p14:tracePt t="109324" x="5676900" y="2914650"/>
          <p14:tracePt t="109341" x="5700713" y="2905125"/>
          <p14:tracePt t="109358" x="5729288" y="2895600"/>
          <p14:tracePt t="109374" x="5757863" y="2895600"/>
          <p14:tracePt t="109379" x="5767388" y="2895600"/>
          <p14:tracePt t="109391" x="5791200" y="2881313"/>
          <p14:tracePt t="109407" x="5815013" y="2881313"/>
          <p14:tracePt t="109410" x="5824538" y="2881313"/>
          <p14:tracePt t="109424" x="5834063" y="2881313"/>
          <p14:tracePt t="109425" x="5838825" y="2881313"/>
          <p14:tracePt t="109442" x="5848350" y="2881313"/>
          <p14:tracePt t="109458" x="5862638" y="2876550"/>
          <p14:tracePt t="109474" x="5876925" y="2871788"/>
          <p14:tracePt t="109491" x="5900738" y="2871788"/>
          <p14:tracePt t="109507" x="5929313" y="2857500"/>
          <p14:tracePt t="109524" x="5953125" y="2847975"/>
          <p14:tracePt t="109541" x="5976938" y="2847975"/>
          <p14:tracePt t="109558" x="5995988" y="2828925"/>
          <p14:tracePt t="109574" x="6019800" y="2809875"/>
          <p14:tracePt t="109607" x="6024563" y="2795588"/>
          <p14:tracePt t="109625" x="6029325" y="2790825"/>
          <p14:tracePt t="109641" x="6053138" y="2776538"/>
          <p14:tracePt t="109658" x="6057900" y="2767013"/>
          <p14:tracePt t="109674" x="6062663" y="2747963"/>
          <p14:tracePt t="109692" x="6062663" y="2743200"/>
          <p14:tracePt t="109708" x="6062663" y="2719388"/>
          <p14:tracePt t="109724" x="6062663" y="2700338"/>
          <p14:tracePt t="109742" x="6062663" y="2695575"/>
          <p14:tracePt t="109785" x="6062663" y="2690813"/>
          <p14:tracePt t="109794" x="6062663" y="2686050"/>
          <p14:tracePt t="109808" x="6057900" y="2681288"/>
          <p14:tracePt t="109824" x="6048375" y="2671763"/>
          <p14:tracePt t="109841" x="5972175" y="2638425"/>
          <p14:tracePt t="109857" x="5895975" y="2638425"/>
          <p14:tracePt t="109874" x="5791200" y="2628900"/>
          <p14:tracePt t="109891" x="5676900" y="2628900"/>
          <p14:tracePt t="109908" x="5572125" y="2628900"/>
          <p14:tracePt t="109924" x="5443538" y="2628900"/>
          <p14:tracePt t="109941" x="5329238" y="2628900"/>
          <p14:tracePt t="109958" x="5176838" y="2628900"/>
          <p14:tracePt t="109974" x="5014913" y="2690813"/>
          <p14:tracePt t="109991" x="4791075" y="2767013"/>
          <p14:tracePt t="110007" x="4572000" y="2838450"/>
          <p14:tracePt t="110009" x="4491038" y="2871788"/>
          <p14:tracePt t="110024" x="4410075" y="2900363"/>
          <p14:tracePt t="110041" x="4291013" y="2938463"/>
          <p14:tracePt t="110043" x="4233863" y="2976563"/>
          <p14:tracePt t="110057" x="4129088" y="3062288"/>
          <p14:tracePt t="110074" x="3990975" y="3152775"/>
          <p14:tracePt t="110091" x="3852863" y="3238500"/>
          <p14:tracePt t="110108" x="3748088" y="3295650"/>
          <p14:tracePt t="110124" x="3667125" y="3333750"/>
          <p14:tracePt t="110141" x="3590925" y="3367088"/>
          <p14:tracePt t="110157" x="3562350" y="3395663"/>
          <p14:tracePt t="110175" x="3533775" y="3414713"/>
          <p14:tracePt t="110191" x="3500438" y="3429000"/>
          <p14:tracePt t="110208" x="3495675" y="3438525"/>
          <p14:tracePt t="110225" x="3495675" y="3443288"/>
          <p14:tracePt t="110240" x="3495675" y="3457575"/>
          <p14:tracePt t="110257" x="3490913" y="3462338"/>
          <p14:tracePt t="110274" x="3490913" y="3471863"/>
          <p14:tracePt t="110291" x="3490913" y="3490913"/>
          <p14:tracePt t="110339" x="3490913" y="3495675"/>
          <p14:tracePt t="110357" x="3490913" y="3505200"/>
          <p14:tracePt t="110367" x="3495675" y="3519488"/>
          <p14:tracePt t="110377" x="3519488" y="3538538"/>
          <p14:tracePt t="110391" x="3543300" y="3552825"/>
          <p14:tracePt t="110408" x="3600450" y="3567113"/>
          <p14:tracePt t="110412" x="3652838" y="3576638"/>
          <p14:tracePt t="110424" x="3695700" y="3590925"/>
          <p14:tracePt t="110441" x="3790950" y="3614738"/>
          <p14:tracePt t="110458" x="3967163" y="3662363"/>
          <p14:tracePt t="110474" x="4124325" y="3690938"/>
          <p14:tracePt t="110491" x="4291013" y="3700463"/>
          <p14:tracePt t="110507" x="4471988" y="3700463"/>
          <p14:tracePt t="110524" x="4672013" y="3700463"/>
          <p14:tracePt t="110541" x="4886325" y="3700463"/>
          <p14:tracePt t="110557" x="5076825" y="3700463"/>
          <p14:tracePt t="110574" x="5267325" y="3686175"/>
          <p14:tracePt t="110591" x="5453063" y="3633788"/>
          <p14:tracePt t="110607" x="5662613" y="3562350"/>
          <p14:tracePt t="110612" x="5753100" y="3509963"/>
          <p14:tracePt t="110624" x="5848350" y="3467100"/>
          <p14:tracePt t="110641" x="6057900" y="3328988"/>
          <p14:tracePt t="110657" x="6115050" y="3271838"/>
          <p14:tracePt t="110674" x="6148388" y="3228975"/>
          <p14:tracePt t="110691" x="6196013" y="3176588"/>
          <p14:tracePt t="110707" x="6234113" y="3148013"/>
          <p14:tracePt t="110724" x="6253163" y="3105150"/>
          <p14:tracePt t="110740" x="6281738" y="3076575"/>
          <p14:tracePt t="110757" x="6286500" y="3052763"/>
          <p14:tracePt t="110774" x="6329363" y="3009900"/>
          <p14:tracePt t="110791" x="6338888" y="2981325"/>
          <p14:tracePt t="110807" x="6348413" y="2952750"/>
          <p14:tracePt t="110809" x="6353175" y="2943225"/>
          <p14:tracePt t="110824" x="6353175" y="2928938"/>
          <p14:tracePt t="110841" x="6353175" y="2890838"/>
          <p14:tracePt t="110857" x="6353175" y="2886075"/>
          <p14:tracePt t="110874" x="6353175" y="2867025"/>
          <p14:tracePt t="110891" x="6338888" y="2852738"/>
          <p14:tracePt t="110907" x="6329363" y="2838450"/>
          <p14:tracePt t="110925" x="6281738" y="2809875"/>
          <p14:tracePt t="110928" x="6276975" y="2809875"/>
          <p14:tracePt t="110941" x="6243638" y="2800350"/>
          <p14:tracePt t="110957" x="6191250" y="2781300"/>
          <p14:tracePt t="110975" x="6129338" y="2771775"/>
          <p14:tracePt t="110991" x="6048375" y="2743200"/>
          <p14:tracePt t="111008" x="5991225" y="2733675"/>
          <p14:tracePt t="111024" x="5910263" y="2714625"/>
          <p14:tracePt t="111024" x="5857875" y="2714625"/>
          <p14:tracePt t="111040" x="5781675" y="2714625"/>
          <p14:tracePt t="111058" x="5705475" y="2714625"/>
          <p14:tracePt t="111074" x="5648325" y="2714625"/>
          <p14:tracePt t="111091" x="5586413" y="2719388"/>
          <p14:tracePt t="111108" x="5467350" y="2757488"/>
          <p14:tracePt t="111124" x="5343525" y="2814638"/>
          <p14:tracePt t="111141" x="5172075" y="2871788"/>
          <p14:tracePt t="111158" x="5014913" y="2924175"/>
          <p14:tracePt t="111174" x="4829175" y="2995613"/>
          <p14:tracePt t="111190" x="4667250" y="3057525"/>
          <p14:tracePt t="111193" x="4610100" y="3081338"/>
          <p14:tracePt t="111207" x="4567238" y="3109913"/>
          <p14:tracePt t="111226" x="4514850" y="3138488"/>
          <p14:tracePt t="111241" x="4481513" y="3162300"/>
          <p14:tracePt t="111257" x="4414838" y="3214688"/>
          <p14:tracePt t="111274" x="4357688" y="3252788"/>
          <p14:tracePt t="111291" x="4324350" y="3271838"/>
          <p14:tracePt t="111307" x="4314825" y="3276600"/>
          <p14:tracePt t="111324" x="4295775" y="3295650"/>
          <p14:tracePt t="111341" x="4286250" y="3305175"/>
          <p14:tracePt t="111357" x="4271963" y="3309938"/>
          <p14:tracePt t="111374" x="4267200" y="3314700"/>
          <p14:tracePt t="111391" x="4262438" y="3314700"/>
          <p14:tracePt t="111393" x="4248150" y="3324225"/>
          <p14:tracePt t="111407" x="4243388" y="3333750"/>
          <p14:tracePt t="111424" x="4219575" y="3348038"/>
          <p14:tracePt t="111442" x="4210050" y="3352800"/>
          <p14:tracePt t="111532" x="4219575" y="3352800"/>
          <p14:tracePt t="111537" x="4233863" y="3352800"/>
          <p14:tracePt t="111545" x="4271963" y="3333750"/>
          <p14:tracePt t="111557" x="4314825" y="3328988"/>
          <p14:tracePt t="111574" x="4457700" y="3309938"/>
          <p14:tracePt t="111591" x="4652963" y="3257550"/>
          <p14:tracePt t="111607" x="4833938" y="3238500"/>
          <p14:tracePt t="111624" x="5024438" y="3224213"/>
          <p14:tracePt t="111626" x="5124450" y="3214688"/>
          <p14:tracePt t="111640" x="5372100" y="3162300"/>
          <p14:tracePt t="111658" x="5629275" y="3086100"/>
          <p14:tracePt t="111674" x="5876925" y="3019425"/>
          <p14:tracePt t="111691" x="6005513" y="2990850"/>
          <p14:tracePt t="111708" x="6281738" y="2886075"/>
          <p14:tracePt t="111724" x="6357938" y="2862263"/>
          <p14:tracePt t="111741" x="6372225" y="2857500"/>
          <p14:tracePt t="111757" x="6381750" y="2857500"/>
          <p14:tracePt t="111857" x="6381750" y="2852738"/>
          <p14:tracePt t="111865" x="6367463" y="2852738"/>
          <p14:tracePt t="111874" x="6338888" y="2852738"/>
          <p14:tracePt t="111891" x="6248400" y="2871788"/>
          <p14:tracePt t="111907" x="6100763" y="2890838"/>
          <p14:tracePt t="111924" x="5957888" y="2938463"/>
          <p14:tracePt t="111941" x="5848350" y="2957513"/>
          <p14:tracePt t="111958" x="5786438" y="2981325"/>
          <p14:tracePt t="111974" x="5743575" y="3009900"/>
          <p14:tracePt t="111991" x="5710238" y="3038475"/>
          <p14:tracePt t="112007" x="5667375" y="3057525"/>
          <p14:tracePt t="112024" x="5643563" y="3076575"/>
          <p14:tracePt t="112025" x="5634038" y="3090863"/>
          <p14:tracePt t="112040" x="5614988" y="3105150"/>
          <p14:tracePt t="112058" x="5600700" y="3114675"/>
          <p14:tracePt t="112075" x="5600700" y="3119438"/>
          <p14:tracePt t="112651" x="5610225" y="3119438"/>
          <p14:tracePt t="112656" x="5653088" y="3095625"/>
          <p14:tracePt t="112666" x="5705475" y="3086100"/>
          <p14:tracePt t="112674" x="5781675" y="3067050"/>
          <p14:tracePt t="112691" x="6153150" y="2976563"/>
          <p14:tracePt t="112708" x="6510338" y="2886075"/>
          <p14:tracePt t="112724" x="6843713" y="2800350"/>
          <p14:tracePt t="112741" x="7143750" y="2714625"/>
          <p14:tracePt t="112757" x="7300913" y="2667000"/>
          <p14:tracePt t="112774" x="7396163" y="2557463"/>
          <p14:tracePt t="112790" x="7458075" y="2433638"/>
          <p14:tracePt t="112809" x="7481888" y="2371725"/>
          <p14:tracePt t="112819" x="7481888" y="2357438"/>
          <p14:tracePt t="112831" x="7481888" y="2328863"/>
          <p14:tracePt t="112841" x="7472363" y="2309813"/>
          <p14:tracePt t="112857" x="7462838" y="2295525"/>
          <p14:tracePt t="112874" x="7453313" y="2276475"/>
          <p14:tracePt t="112891" x="7453313" y="2271713"/>
          <p14:tracePt t="112939" x="7453313" y="2266950"/>
          <p14:tracePt t="112955" x="7453313" y="2262188"/>
          <p14:tracePt t="112961" x="7453313" y="2257425"/>
          <p14:tracePt t="112974" x="7453313" y="2247900"/>
          <p14:tracePt t="112991" x="7453313" y="2219325"/>
          <p14:tracePt t="113007" x="7453313" y="2214563"/>
          <p14:tracePt t="113024" x="7453313" y="2209800"/>
          <p14:tracePt t="121160" x="7419975" y="2209800"/>
          <p14:tracePt t="121169" x="7348538" y="2290763"/>
          <p14:tracePt t="121177" x="7267575" y="2343150"/>
          <p14:tracePt t="121190" x="7119938" y="2466975"/>
          <p14:tracePt t="121206" x="6734175" y="2805113"/>
          <p14:tracePt t="121224" x="6243638" y="3228975"/>
          <p14:tracePt t="121240" x="5715000" y="3643313"/>
          <p14:tracePt t="121256" x="4991100" y="4114800"/>
          <p14:tracePt t="121273" x="4667250" y="4295775"/>
          <p14:tracePt t="121290" x="4495800" y="4367213"/>
          <p14:tracePt t="121306" x="4443413" y="4405313"/>
          <p14:tracePt t="121323" x="4429125" y="4410075"/>
          <p14:tracePt t="121393" x="4419600" y="4410075"/>
          <p14:tracePt t="121402" x="4414838" y="4414838"/>
          <p14:tracePt t="121411" x="4400550" y="4424363"/>
          <p14:tracePt t="121423" x="4391025" y="4424363"/>
          <p14:tracePt t="121440" x="4357688" y="4448175"/>
          <p14:tracePt t="121457" x="4314825" y="4471988"/>
          <p14:tracePt t="121462" x="4286250" y="4481513"/>
          <p14:tracePt t="121473" x="4229100" y="4529138"/>
          <p14:tracePt t="121490" x="4157663" y="4552950"/>
          <p14:tracePt t="121507" x="4114800" y="4581525"/>
          <p14:tracePt t="121523" x="4090988" y="4591050"/>
          <p14:tracePt t="121539" x="4090988" y="4595813"/>
          <p14:tracePt t="121595" x="4076700" y="4595813"/>
          <p14:tracePt t="121601" x="4067175" y="4600575"/>
          <p14:tracePt t="121611" x="4062413" y="4605338"/>
          <p14:tracePt t="121623" x="4048125" y="4624388"/>
          <p14:tracePt t="121640" x="3995738" y="4657725"/>
          <p14:tracePt t="121645" x="3924300" y="4695825"/>
          <p14:tracePt t="121661" x="3833813" y="4762500"/>
          <p14:tracePt t="121677" x="3700463" y="4819650"/>
          <p14:tracePt t="121690" x="3562350" y="4895850"/>
          <p14:tracePt t="121706" x="3424238" y="4976813"/>
          <p14:tracePt t="121723" x="3286125" y="5043488"/>
          <p14:tracePt t="121740" x="3171825" y="5110163"/>
          <p14:tracePt t="121757" x="3057525" y="5176838"/>
          <p14:tracePt t="121773" x="2995613" y="5219700"/>
          <p14:tracePt t="121790" x="2919413" y="5243513"/>
          <p14:tracePt t="121806" x="2857500" y="5272088"/>
          <p14:tracePt t="121808" x="2814638" y="5291138"/>
          <p14:tracePt t="121823" x="2776538" y="5300663"/>
          <p14:tracePt t="121840" x="2690813" y="5329238"/>
          <p14:tracePt t="121856" x="2662238" y="5329238"/>
          <p14:tracePt t="121860" x="2633663" y="5329238"/>
          <p14:tracePt t="121873" x="2628900" y="5329238"/>
          <p14:tracePt t="121940" x="2633663" y="5329238"/>
          <p14:tracePt t="121945" x="2643188" y="5329238"/>
          <p14:tracePt t="121956" x="2652713" y="5329238"/>
          <p14:tracePt t="121973" x="2662238" y="5324475"/>
          <p14:tracePt t="121990" x="2738438" y="5300663"/>
          <p14:tracePt t="122006" x="2762250" y="5286375"/>
          <p14:tracePt t="122023" x="2795588" y="5286375"/>
          <p14:tracePt t="122040" x="2809875" y="5286375"/>
          <p14:tracePt t="212760" x="2824163" y="5286375"/>
          <p14:tracePt t="212769" x="2876550" y="5243513"/>
          <p14:tracePt t="212777" x="2928938" y="5224463"/>
          <p14:tracePt t="212785" x="3052763" y="5162550"/>
          <p14:tracePt t="212797" x="3219450" y="5081588"/>
          <p14:tracePt t="212814" x="3667125" y="4857750"/>
          <p14:tracePt t="212830" x="4205288" y="4619625"/>
          <p14:tracePt t="212848" x="4838700" y="4386263"/>
          <p14:tracePt t="212850" x="5124450" y="4310063"/>
          <p14:tracePt t="212864" x="5638800" y="4171950"/>
          <p14:tracePt t="212880" x="5853113" y="4100513"/>
          <p14:tracePt t="212897" x="6134100" y="3986213"/>
          <p14:tracePt t="212914" x="6138863" y="3976688"/>
          <p14:tracePt t="212931" x="6138863" y="3962400"/>
          <p14:tracePt t="212947" x="6110288" y="3943350"/>
          <p14:tracePt t="212964" x="5972175" y="3914775"/>
          <p14:tracePt t="212981" x="5819775" y="3890963"/>
          <p14:tracePt t="212997" x="5657850" y="3833813"/>
          <p14:tracePt t="213014" x="5500688" y="3786188"/>
          <p14:tracePt t="213031" x="5400675" y="3757613"/>
          <p14:tracePt t="213047" x="5338763" y="3719513"/>
          <p14:tracePt t="213064" x="5267325" y="3705225"/>
          <p14:tracePt t="213080" x="5200650" y="3667125"/>
          <p14:tracePt t="213097" x="5176838" y="3662363"/>
          <p14:tracePt t="213114" x="5157788" y="3662363"/>
          <p14:tracePt t="213130" x="5157788" y="3648075"/>
          <p14:tracePt t="213147" x="5176838" y="3629025"/>
          <p14:tracePt t="213164" x="5272088" y="3557588"/>
          <p14:tracePt t="213181" x="5467350" y="3452813"/>
          <p14:tracePt t="213197" x="5686425" y="3343275"/>
          <p14:tracePt t="213214" x="6091238" y="3114675"/>
          <p14:tracePt t="213231" x="6500813" y="2847975"/>
          <p14:tracePt t="213247" x="6791325" y="2647950"/>
          <p14:tracePt t="213265" x="7119938" y="2400300"/>
          <p14:tracePt t="213280" x="7272338" y="2290763"/>
          <p14:tracePt t="213298" x="7319963" y="2266950"/>
          <p14:tracePt t="213354" x="7319963" y="2262188"/>
          <p14:tracePt t="213362" x="7324725" y="2247900"/>
          <p14:tracePt t="213369" x="7324725" y="2243138"/>
          <p14:tracePt t="213380" x="7329488" y="2238375"/>
          <p14:tracePt t="213398" x="7334250" y="2228850"/>
          <p14:tracePt t="213414" x="7334250" y="2205038"/>
          <p14:tracePt t="213430" x="7334250" y="2195513"/>
          <p14:tracePt t="213447" x="7334250" y="2185988"/>
          <p14:tracePt t="213464" x="7334250" y="2114550"/>
          <p14:tracePt t="213480" x="7367588" y="2052638"/>
          <p14:tracePt t="213483" x="7381875" y="2033588"/>
          <p14:tracePt t="213497" x="7419975" y="1981200"/>
          <p14:tracePt t="213514" x="7439025" y="1928813"/>
          <p14:tracePt t="213530" x="7439025" y="1909763"/>
          <p14:tracePt t="213547" x="7439025" y="1900238"/>
          <p14:tracePt t="214035" x="7439025" y="1895475"/>
          <p14:tracePt t="214042" x="7434263" y="1895475"/>
          <p14:tracePt t="214050" x="7410450" y="1895475"/>
          <p14:tracePt t="214064" x="7391400" y="1905000"/>
          <p14:tracePt t="214080" x="7310438" y="1933575"/>
          <p14:tracePt t="214097" x="7267575" y="1947863"/>
          <p14:tracePt t="214114" x="7234238" y="1962150"/>
          <p14:tracePt t="214130" x="7215188" y="1981200"/>
          <p14:tracePt t="214147" x="7205663" y="1981200"/>
          <p14:tracePt t="214164" x="7196138" y="1985963"/>
          <p14:tracePt t="214180" x="7177088" y="1995488"/>
          <p14:tracePt t="214197" x="7105650" y="2019300"/>
          <p14:tracePt t="214213" x="7038975" y="2019300"/>
          <p14:tracePt t="214231" x="6948488" y="2019300"/>
          <p14:tracePt t="214247" x="6805613" y="2028825"/>
          <p14:tracePt t="214264" x="6667500" y="2028825"/>
          <p14:tracePt t="214268" x="6562725" y="2028825"/>
          <p14:tracePt t="214280" x="6424613" y="2028825"/>
          <p14:tracePt t="214297" x="6005513" y="2028825"/>
          <p14:tracePt t="214314" x="5757863" y="2028825"/>
          <p14:tracePt t="214330" x="5591175" y="2038350"/>
          <p14:tracePt t="214347" x="5434013" y="2071688"/>
          <p14:tracePt t="214364" x="5300663" y="2109788"/>
          <p14:tracePt t="214368" x="5229225" y="2138363"/>
          <p14:tracePt t="214380" x="5162550" y="2157413"/>
          <p14:tracePt t="214397" x="5062538" y="2200275"/>
          <p14:tracePt t="214414" x="4991100" y="2224088"/>
          <p14:tracePt t="214430" x="4938713" y="2262188"/>
          <p14:tracePt t="214447" x="4895850" y="2276475"/>
          <p14:tracePt t="214464" x="4814888" y="2324100"/>
          <p14:tracePt t="214480" x="4772025" y="2333625"/>
          <p14:tracePt t="214484" x="4738688" y="2347913"/>
          <p14:tracePt t="214497" x="4605338" y="2395538"/>
          <p14:tracePt t="214514" x="4481513" y="2462213"/>
          <p14:tracePt t="214530" x="4333875" y="2533650"/>
          <p14:tracePt t="214547" x="4157663" y="2595563"/>
          <p14:tracePt t="214564" x="4000500" y="2633663"/>
          <p14:tracePt t="214580" x="3867150" y="2705100"/>
          <p14:tracePt t="214597" x="3738563" y="2771775"/>
          <p14:tracePt t="214613" x="3586163" y="2862263"/>
          <p14:tracePt t="214630" x="3448050" y="2962275"/>
          <p14:tracePt t="214647" x="3352800" y="3076575"/>
          <p14:tracePt t="214664" x="3300413" y="3100388"/>
          <p14:tracePt t="214666" x="3276600" y="3119438"/>
          <p14:tracePt t="214680" x="3267075" y="3133725"/>
          <p14:tracePt t="214697" x="3224213" y="3186113"/>
          <p14:tracePt t="214714" x="3205163" y="3195638"/>
          <p14:tracePt t="214730" x="3176588" y="3224213"/>
          <p14:tracePt t="214747" x="3171825" y="3233738"/>
          <p14:tracePt t="214765" x="3162300" y="3243263"/>
          <p14:tracePt t="214781" x="3143250" y="3243263"/>
          <p14:tracePt t="214784" x="3128963" y="3257550"/>
          <p14:tracePt t="214797" x="3114675" y="3257550"/>
          <p14:tracePt t="214814" x="3086100" y="3262313"/>
          <p14:tracePt t="214830" x="3048000" y="3271838"/>
          <p14:tracePt t="214849" x="3000375" y="3271838"/>
          <p14:tracePt t="214864" x="2967038" y="3271838"/>
          <p14:tracePt t="214880" x="2862263" y="3271838"/>
          <p14:tracePt t="214897" x="2795588" y="3271838"/>
          <p14:tracePt t="214914" x="2771775" y="3271838"/>
          <p14:tracePt t="214930" x="2709863" y="3286125"/>
          <p14:tracePt t="214948" x="2700338" y="3286125"/>
          <p14:tracePt t="215018" x="2695575" y="3286125"/>
          <p14:tracePt t="215025" x="2686050" y="3286125"/>
          <p14:tracePt t="215034" x="2681288" y="3286125"/>
          <p14:tracePt t="215047" x="2671763" y="3286125"/>
          <p14:tracePt t="215064" x="2662238" y="3286125"/>
          <p14:tracePt t="215300" x="2662238" y="3281363"/>
          <p14:tracePt t="215315" x="2662238" y="3271838"/>
          <p14:tracePt t="215339" x="2667000" y="3267075"/>
          <p14:tracePt t="215348" x="2671763" y="3262313"/>
          <p14:tracePt t="215365" x="2681288" y="3262313"/>
          <p14:tracePt t="215370" x="2690813" y="3257550"/>
          <p14:tracePt t="215381" x="2695575" y="3248025"/>
          <p14:tracePt t="215397" x="2700338" y="3238500"/>
          <p14:tracePt t="215414" x="2738438" y="3233738"/>
          <p14:tracePt t="215430" x="2767013" y="3205163"/>
          <p14:tracePt t="215447" x="2786063" y="3190875"/>
          <p14:tracePt t="215448" x="2786063" y="3186113"/>
          <p14:tracePt t="215465" x="2790825" y="3186113"/>
          <p14:tracePt t="215498" x="2795588" y="3181350"/>
          <p14:tracePt t="215514" x="2814638" y="3171825"/>
          <p14:tracePt t="215531" x="2819400" y="3167063"/>
          <p14:tracePt t="215602" x="2824163" y="3157538"/>
          <p14:tracePt t="215613" x="2824163" y="3152775"/>
          <p14:tracePt t="215619" x="2828925" y="3148013"/>
          <p14:tracePt t="215630" x="2833688" y="3143250"/>
          <p14:tracePt t="215647" x="2852738" y="3124200"/>
          <p14:tracePt t="215664" x="2871788" y="3086100"/>
          <p14:tracePt t="215680" x="2895600" y="3076575"/>
          <p14:tracePt t="215682" x="2909888" y="3067050"/>
          <p14:tracePt t="215697" x="2928938" y="3052763"/>
          <p14:tracePt t="215714" x="2952750" y="3043238"/>
          <p14:tracePt t="215730" x="2957513" y="3038475"/>
          <p14:tracePt t="215747" x="2962275" y="3033713"/>
          <p14:tracePt t="215764" x="2976563" y="3028950"/>
          <p14:tracePt t="215780" x="2990850" y="3028950"/>
          <p14:tracePt t="215797" x="2990850" y="3019425"/>
          <p14:tracePt t="215814" x="3000375" y="3009900"/>
          <p14:tracePt t="215818" x="3019425" y="2995613"/>
          <p14:tracePt t="215831" x="3033713" y="2990850"/>
          <p14:tracePt t="215847" x="3052763" y="2986088"/>
          <p14:tracePt t="215863" x="3076575" y="2971800"/>
          <p14:tracePt t="215881" x="3095625" y="2971800"/>
          <p14:tracePt t="215897" x="3109913" y="2957513"/>
          <p14:tracePt t="216018" x="3119438" y="2967038"/>
          <p14:tracePt t="216033" x="3162300" y="2990850"/>
          <p14:tracePt t="216041" x="3176588" y="3000375"/>
          <p14:tracePt t="216050" x="3186113" y="3009900"/>
          <p14:tracePt t="216063" x="3190875" y="3019425"/>
          <p14:tracePt t="216080" x="3200400" y="3024188"/>
          <p14:tracePt t="216194" x="3195638" y="3028950"/>
          <p14:tracePt t="216200" x="3190875" y="3028950"/>
          <p14:tracePt t="216404" x="3181350" y="3028950"/>
          <p14:tracePt t="216413" x="3152775" y="3028950"/>
          <p14:tracePt t="216418" x="3133725" y="3028950"/>
          <p14:tracePt t="216430" x="3105150" y="3024188"/>
          <p14:tracePt t="216447" x="3028950" y="3000375"/>
          <p14:tracePt t="216463" x="2986088" y="2976563"/>
          <p14:tracePt t="216466" x="2957513" y="2976563"/>
          <p14:tracePt t="216480" x="2919413" y="2962275"/>
          <p14:tracePt t="216497" x="2814638" y="2914650"/>
          <p14:tracePt t="216514" x="2795588" y="2890838"/>
          <p14:tracePt t="216530" x="2771775" y="2886075"/>
          <p14:tracePt t="216547" x="2767013" y="2876550"/>
          <p14:tracePt t="216668" x="2771775" y="2876550"/>
          <p14:tracePt t="216681" x="2805113" y="2871788"/>
          <p14:tracePt t="216691" x="2843213" y="2871788"/>
          <p14:tracePt t="216696" x="2852738" y="2867025"/>
          <p14:tracePt t="216714" x="2886075" y="2857500"/>
          <p14:tracePt t="216730" x="2924175" y="2828925"/>
          <p14:tracePt t="216844" x="2928938" y="2838450"/>
          <p14:tracePt t="216851" x="2928938" y="2843213"/>
          <p14:tracePt t="216863" x="2938463" y="2852738"/>
          <p14:tracePt t="216880" x="2947988" y="2867025"/>
          <p14:tracePt t="216896" x="2952750" y="2905125"/>
          <p14:tracePt t="216913" x="2971800" y="2928938"/>
          <p14:tracePt t="216930" x="2971800" y="2933700"/>
          <p14:tracePt t="216947" x="2976563" y="2947988"/>
          <p14:tracePt t="216971" x="2981325" y="2952750"/>
          <p14:tracePt t="216988" x="2986088" y="2952750"/>
          <p14:tracePt t="217009" x="2986088" y="2957513"/>
          <p14:tracePt t="217024" x="2990850" y="2962275"/>
          <p14:tracePt t="217042" x="3005138" y="2962275"/>
          <p14:tracePt t="217049" x="3009900" y="2962275"/>
          <p14:tracePt t="217063" x="3033713" y="2962275"/>
          <p14:tracePt t="217081" x="3090863" y="2962275"/>
          <p14:tracePt t="217083" x="3152775" y="2962275"/>
          <p14:tracePt t="217097" x="3267075" y="2947988"/>
          <p14:tracePt t="217113" x="3414713" y="2890838"/>
          <p14:tracePt t="217131" x="3624263" y="2838450"/>
          <p14:tracePt t="217147" x="3871913" y="2752725"/>
          <p14:tracePt t="217163" x="4081463" y="2667000"/>
          <p14:tracePt t="217180" x="4229100" y="2609850"/>
          <p14:tracePt t="217197" x="4338638" y="2562225"/>
          <p14:tracePt t="217213" x="4371975" y="2543175"/>
          <p14:tracePt t="217230" x="4391025" y="2524125"/>
          <p14:tracePt t="217248" x="4410075" y="2519363"/>
          <p14:tracePt t="217268" x="4438650" y="2500313"/>
          <p14:tracePt t="217281" x="4452938" y="2495550"/>
          <p14:tracePt t="217297" x="4467225" y="2481263"/>
          <p14:tracePt t="217330" x="4471988" y="2481263"/>
          <p14:tracePt t="217500" x="4486275" y="2490788"/>
          <p14:tracePt t="217516" x="4505325" y="2500313"/>
          <p14:tracePt t="217727" x="4505325" y="2505075"/>
          <p14:tracePt t="217733" x="4514850" y="2505075"/>
          <p14:tracePt t="217747" x="4619625" y="2505075"/>
          <p14:tracePt t="217764" x="4691063" y="2471738"/>
          <p14:tracePt t="217781" x="4800600" y="2443163"/>
          <p14:tracePt t="217797" x="4976813" y="2362200"/>
          <p14:tracePt t="217801" x="5067300" y="2343150"/>
          <p14:tracePt t="217814" x="5133975" y="2324100"/>
          <p14:tracePt t="217830" x="5291138" y="2276475"/>
          <p14:tracePt t="217847" x="5453063" y="2214563"/>
          <p14:tracePt t="217864" x="5643563" y="2128838"/>
          <p14:tracePt t="217880" x="5700713" y="2100263"/>
          <p14:tracePt t="217896" x="5800725" y="2038350"/>
          <p14:tracePt t="217914" x="5819775" y="2019300"/>
          <p14:tracePt t="217930" x="5853113" y="1990725"/>
          <p14:tracePt t="217948" x="5857875" y="1985963"/>
          <p14:tracePt t="218024" x="5857875" y="1981200"/>
          <p14:tracePt t="218033" x="5857875" y="1976438"/>
          <p14:tracePt t="218040" x="5867400" y="1966913"/>
          <p14:tracePt t="218049" x="5867400" y="1962150"/>
          <p14:tracePt t="218063" x="5867400" y="1957388"/>
          <p14:tracePt t="218080" x="5872163" y="1943100"/>
          <p14:tracePt t="218082" x="5872163" y="1933575"/>
          <p14:tracePt t="218096" x="5881688" y="1919288"/>
          <p14:tracePt t="218113" x="5881688" y="1909763"/>
          <p14:tracePt t="218133" x="5886450" y="1890713"/>
          <p14:tracePt t="218150" x="5895975" y="1871663"/>
          <p14:tracePt t="218166" x="5895975" y="1866900"/>
          <p14:tracePt t="218302" x="5895975" y="1871663"/>
          <p14:tracePt t="218308" x="5886450" y="1876425"/>
          <p14:tracePt t="218317" x="5881688" y="1905000"/>
          <p14:tracePt t="218333" x="5872163" y="1909763"/>
          <p14:tracePt t="218348" x="5857875" y="1943100"/>
          <p14:tracePt t="218364" x="5853113" y="1957388"/>
          <p14:tracePt t="218380" x="5853113" y="1962150"/>
          <p14:tracePt t="219076" x="5853113" y="1971675"/>
          <p14:tracePt t="219091" x="5876925" y="1981200"/>
          <p14:tracePt t="219098" x="5900738" y="1981200"/>
          <p14:tracePt t="219113" x="5957888" y="1981200"/>
          <p14:tracePt t="219130" x="5991225" y="1981200"/>
          <p14:tracePt t="219147" x="6057900" y="1962150"/>
          <p14:tracePt t="219163" x="6086475" y="1938338"/>
          <p14:tracePt t="219180" x="6115050" y="1919288"/>
          <p14:tracePt t="219197" x="6138863" y="1885950"/>
          <p14:tracePt t="219213" x="6138863" y="1862138"/>
          <p14:tracePt t="219230" x="6143625" y="1843088"/>
          <p14:tracePt t="219247" x="6143625" y="1828800"/>
          <p14:tracePt t="219263" x="6143625" y="1819275"/>
          <p14:tracePt t="219280" x="6086475" y="1814513"/>
          <p14:tracePt t="219296" x="5891213" y="1814513"/>
          <p14:tracePt t="219313" x="5738813" y="1814513"/>
          <p14:tracePt t="219330" x="5572125" y="1814513"/>
          <p14:tracePt t="219346" x="5443538" y="1814513"/>
          <p14:tracePt t="219363" x="5329238" y="1814513"/>
          <p14:tracePt t="219380" x="5200650" y="1814513"/>
          <p14:tracePt t="219397" x="5095875" y="1814513"/>
          <p14:tracePt t="219413" x="4981575" y="1814513"/>
          <p14:tracePt t="219431" x="4838700" y="1814513"/>
          <p14:tracePt t="219438" x="4776788" y="1814513"/>
          <p14:tracePt t="219457" x="4581525" y="1814513"/>
          <p14:tracePt t="219480" x="4457700" y="1814513"/>
          <p14:tracePt t="219496" x="4329113" y="1814513"/>
          <p14:tracePt t="219513" x="4133850" y="1814513"/>
          <p14:tracePt t="219530" x="3995738" y="1814513"/>
          <p14:tracePt t="219547" x="3867150" y="1814513"/>
          <p14:tracePt t="219563" x="3724275" y="1828800"/>
          <p14:tracePt t="219580" x="3576638" y="1885950"/>
          <p14:tracePt t="219597" x="3386138" y="1990725"/>
          <p14:tracePt t="219613" x="3224213" y="2095500"/>
          <p14:tracePt t="219630" x="3109913" y="2138363"/>
          <p14:tracePt t="219647" x="3033713" y="2200275"/>
          <p14:tracePt t="219648" x="3014663" y="2214563"/>
          <p14:tracePt t="219663" x="2990850" y="2233613"/>
          <p14:tracePt t="219665" x="2947988" y="2262188"/>
          <p14:tracePt t="219680" x="2914650" y="2286000"/>
          <p14:tracePt t="219696" x="2809875" y="2381250"/>
          <p14:tracePt t="219713" x="2757488" y="2466975"/>
          <p14:tracePt t="219730" x="2700338" y="2566988"/>
          <p14:tracePt t="219746" x="2686050" y="2619375"/>
          <p14:tracePt t="219763" x="2686050" y="2643188"/>
          <p14:tracePt t="219780" x="2690813" y="2690813"/>
          <p14:tracePt t="219796" x="2738438" y="2781300"/>
          <p14:tracePt t="219813" x="2833688" y="2909888"/>
          <p14:tracePt t="219830" x="2933700" y="3038475"/>
          <p14:tracePt t="219847" x="3024188" y="3119438"/>
          <p14:tracePt t="219849" x="3095625" y="3157538"/>
          <p14:tracePt t="219863" x="3138488" y="3167063"/>
          <p14:tracePt t="219880" x="3209925" y="3190875"/>
          <p14:tracePt t="219896" x="3352800" y="3190875"/>
          <p14:tracePt t="219913" x="3457575" y="3190875"/>
          <p14:tracePt t="219930" x="3605213" y="3176588"/>
          <p14:tracePt t="219947" x="3748088" y="3138488"/>
          <p14:tracePt t="219963" x="4000500" y="3071813"/>
          <p14:tracePt t="219980" x="4348163" y="2952750"/>
          <p14:tracePt t="219997" x="4695825" y="2838450"/>
          <p14:tracePt t="220013" x="4933950" y="2733675"/>
          <p14:tracePt t="220030" x="5129213" y="2647950"/>
          <p14:tracePt t="220046" x="5329238" y="2552700"/>
          <p14:tracePt t="220050" x="5434013" y="2500313"/>
          <p14:tracePt t="220063" x="5505450" y="2452688"/>
          <p14:tracePt t="220080" x="5681663" y="2338388"/>
          <p14:tracePt t="220081" x="5762625" y="2295525"/>
          <p14:tracePt t="220096" x="5924550" y="2214563"/>
          <p14:tracePt t="220113" x="6062663" y="2157413"/>
          <p14:tracePt t="220130" x="6148388" y="2124075"/>
          <p14:tracePt t="220147" x="6181725" y="2095500"/>
          <p14:tracePt t="220163" x="6210300" y="2081213"/>
          <p14:tracePt t="220180" x="6248400" y="2047875"/>
          <p14:tracePt t="220197" x="6262688" y="2028825"/>
          <p14:tracePt t="220213" x="6272213" y="2019300"/>
          <p14:tracePt t="220230" x="6272213" y="1995488"/>
          <p14:tracePt t="220247" x="6281738" y="1966913"/>
          <p14:tracePt t="220263" x="6281738" y="1928813"/>
          <p14:tracePt t="220268" x="6281738" y="1924050"/>
          <p14:tracePt t="220280" x="6286500" y="1905000"/>
          <p14:tracePt t="220297" x="6286500" y="1866900"/>
          <p14:tracePt t="220313" x="6262688" y="1814513"/>
          <p14:tracePt t="220330" x="6219825" y="1800225"/>
          <p14:tracePt t="220347" x="6138863" y="1785938"/>
          <p14:tracePt t="220363" x="6034088" y="1776413"/>
          <p14:tracePt t="220380" x="5915025" y="1766888"/>
          <p14:tracePt t="220396" x="5786438" y="1757363"/>
          <p14:tracePt t="220413" x="5672138" y="1757363"/>
          <p14:tracePt t="220430" x="5543550" y="1757363"/>
          <p14:tracePt t="220446" x="5462588" y="1762125"/>
          <p14:tracePt t="220463" x="5329238" y="1809750"/>
          <p14:tracePt t="220480" x="5162550" y="1876425"/>
          <p14:tracePt t="220496" x="5105400" y="1905000"/>
          <p14:tracePt t="220501" x="5053013" y="1924050"/>
          <p14:tracePt t="220513" x="4929188" y="1966913"/>
          <p14:tracePt t="220530" x="4795838" y="2014538"/>
          <p14:tracePt t="220546" x="4662488" y="2033588"/>
          <p14:tracePt t="220563" x="4543425" y="2071688"/>
          <p14:tracePt t="220580" x="4429125" y="2119313"/>
          <p14:tracePt t="220596" x="4281488" y="2166938"/>
          <p14:tracePt t="220613" x="4133850" y="2214563"/>
          <p14:tracePt t="220630" x="4024313" y="2271713"/>
          <p14:tracePt t="220646" x="3952875" y="2295525"/>
          <p14:tracePt t="220663" x="3886200" y="2338388"/>
          <p14:tracePt t="220680" x="3843338" y="2386013"/>
          <p14:tracePt t="220696" x="3781425" y="2447925"/>
          <p14:tracePt t="220713" x="3748088" y="2509838"/>
          <p14:tracePt t="220730" x="3724275" y="2571750"/>
          <p14:tracePt t="220746" x="3719513" y="2628900"/>
          <p14:tracePt t="220764" x="3719513" y="2652713"/>
          <p14:tracePt t="220780" x="3719513" y="2695575"/>
          <p14:tracePt t="220796" x="3719513" y="2705100"/>
          <p14:tracePt t="220813" x="3719513" y="2743200"/>
          <p14:tracePt t="220830" x="3752850" y="2795588"/>
          <p14:tracePt t="220846" x="3781425" y="2833688"/>
          <p14:tracePt t="220863" x="3862388" y="2847975"/>
          <p14:tracePt t="220880" x="3995738" y="2886075"/>
          <p14:tracePt t="220882" x="4100513" y="2905125"/>
          <p14:tracePt t="220896" x="4162425" y="2905125"/>
          <p14:tracePt t="220913" x="4519613" y="2905125"/>
          <p14:tracePt t="220930" x="4943475" y="2900363"/>
          <p14:tracePt t="220947" x="5472113" y="2790825"/>
          <p14:tracePt t="220963" x="5834063" y="2709863"/>
          <p14:tracePt t="220980" x="6281738" y="2586038"/>
          <p14:tracePt t="220996" x="6643688" y="2428875"/>
          <p14:tracePt t="221013" x="6829425" y="2324100"/>
          <p14:tracePt t="221030" x="6948488" y="2238375"/>
          <p14:tracePt t="221046" x="6958013" y="2219325"/>
          <p14:tracePt t="221063" x="6958013" y="2209800"/>
          <p14:tracePt t="221080" x="6967538" y="2185988"/>
          <p14:tracePt t="221097" x="6972300" y="2176463"/>
          <p14:tracePt t="221102" x="6972300" y="2171700"/>
          <p14:tracePt t="221114" x="6972300" y="2166938"/>
          <p14:tracePt t="221130" x="6972300" y="2152650"/>
          <p14:tracePt t="221168" x="6977063" y="2143125"/>
          <p14:tracePt t="221186" x="6981825" y="2138363"/>
          <p14:tracePt t="221196" x="6981825" y="2133600"/>
          <p14:tracePt t="221213" x="6986588" y="2124075"/>
          <p14:tracePt t="221230" x="7005638" y="2105025"/>
          <p14:tracePt t="221247" x="7019925" y="2071688"/>
          <p14:tracePt t="221263" x="7024688" y="2057400"/>
          <p14:tracePt t="221281" x="7029450" y="2033588"/>
          <p14:tracePt t="221296" x="7043738" y="2019300"/>
          <p14:tracePt t="221313" x="7077075" y="1981200"/>
          <p14:tracePt t="221330" x="7134225" y="1971675"/>
          <p14:tracePt t="221346" x="7219950" y="1928813"/>
          <p14:tracePt t="221363" x="7291388" y="1914525"/>
          <p14:tracePt t="221380" x="7362825" y="1905000"/>
          <p14:tracePt t="221396" x="7400925" y="1905000"/>
          <p14:tracePt t="221413" x="7462838" y="1905000"/>
          <p14:tracePt t="221429" x="7510463" y="1905000"/>
          <p14:tracePt t="221446" x="7596188" y="1905000"/>
          <p14:tracePt t="221464" x="7653338" y="1905000"/>
          <p14:tracePt t="221480" x="7700963" y="1905000"/>
          <p14:tracePt t="221496" x="7720013" y="1905000"/>
          <p14:tracePt t="221513" x="7762875" y="1905000"/>
          <p14:tracePt t="221530" x="7820025" y="1905000"/>
          <p14:tracePt t="221546" x="7896225" y="1905000"/>
          <p14:tracePt t="221563" x="7948613" y="1905000"/>
          <p14:tracePt t="221580" x="7977188" y="1905000"/>
          <p14:tracePt t="221627" x="7991475" y="1905000"/>
          <p14:tracePt t="221633" x="7996238" y="1890713"/>
          <p14:tracePt t="221652" x="8005763" y="1881188"/>
          <p14:tracePt t="221663" x="8010525" y="1876425"/>
          <p14:tracePt t="221679" x="8024813" y="1871663"/>
          <p14:tracePt t="221698" x="8029575" y="1862138"/>
          <p14:tracePt t="221713" x="8039100" y="1847850"/>
          <p14:tracePt t="221730" x="8043863" y="1843088"/>
          <p14:tracePt t="221746" x="8058150" y="1838325"/>
          <p14:tracePt t="221763" x="8072438" y="1838325"/>
          <p14:tracePt t="221779" x="8077200" y="1828800"/>
          <p14:tracePt t="221796" x="8086725" y="1828800"/>
          <p14:tracePt t="221813" x="8096250" y="1828800"/>
          <p14:tracePt t="221829" x="8101013" y="1828800"/>
          <p14:tracePt t="221847" x="8120063" y="1824038"/>
          <p14:tracePt t="221851" x="8134350" y="1819275"/>
          <p14:tracePt t="221863" x="8162925" y="1795463"/>
          <p14:tracePt t="221880" x="8172450" y="1785938"/>
          <p14:tracePt t="221896" x="8210550" y="1733550"/>
          <p14:tracePt t="221930" x="8210550" y="1724025"/>
          <p14:tracePt t="221955" x="8210550" y="1719263"/>
          <p14:tracePt t="221963" x="8210550" y="1714500"/>
          <p14:tracePt t="221979" x="8181975" y="1695450"/>
          <p14:tracePt t="221997" x="8062913" y="1685925"/>
          <p14:tracePt t="222013" x="7920038" y="1666875"/>
          <p14:tracePt t="222029" x="7777163" y="1647825"/>
          <p14:tracePt t="222046" x="7710488" y="1628775"/>
          <p14:tracePt t="222048" x="7691438" y="1628775"/>
          <p14:tracePt t="222063" x="7677150" y="1628775"/>
          <p14:tracePt t="222080" x="7667625" y="1628775"/>
          <p14:tracePt t="222096" x="7667625" y="1657350"/>
          <p14:tracePt t="222100" x="7667625" y="1695450"/>
          <p14:tracePt t="222114" x="7667625" y="1762125"/>
          <p14:tracePt t="222133" x="7672388" y="1814513"/>
          <p14:tracePt t="222146" x="7720013" y="1866900"/>
          <p14:tracePt t="222163" x="7781925" y="1876425"/>
          <p14:tracePt t="222179" x="7881938" y="1885950"/>
          <p14:tracePt t="222196" x="7948613" y="1885950"/>
          <p14:tracePt t="222213" x="8001000" y="1876425"/>
          <p14:tracePt t="222229" x="8048625" y="1843088"/>
          <p14:tracePt t="222246" x="8062913" y="1824038"/>
          <p14:tracePt t="222263" x="8086725" y="1790700"/>
          <p14:tracePt t="222265" x="8091488" y="1790700"/>
          <p14:tracePt t="222280" x="8096250" y="1743075"/>
          <p14:tracePt t="222296" x="8105775" y="1733550"/>
          <p14:tracePt t="222301" x="8105775" y="1695450"/>
          <p14:tracePt t="222315" x="8105775" y="1643063"/>
          <p14:tracePt t="222329" x="8096250" y="1624013"/>
          <p14:tracePt t="222346" x="8058150" y="1609725"/>
          <p14:tracePt t="222363" x="8034338" y="1604963"/>
          <p14:tracePt t="222380" x="8010525" y="1604963"/>
          <p14:tracePt t="222396" x="7981950" y="1604963"/>
          <p14:tracePt t="222414" x="7972425" y="1604963"/>
          <p14:tracePt t="222429" x="7967663" y="1604963"/>
          <p14:tracePt t="222446" x="7920038" y="1604963"/>
          <p14:tracePt t="222654" x="7915275" y="1604963"/>
          <p14:tracePt t="222708" x="7910513" y="1604963"/>
          <p14:tracePt t="222841" x="7905750" y="1609725"/>
          <p14:tracePt t="222857" x="7905750" y="1614488"/>
          <p14:tracePt t="222865" x="7905750" y="1628775"/>
          <p14:tracePt t="222874" x="7905750" y="1633538"/>
          <p14:tracePt t="222881" x="7905750" y="1643063"/>
          <p14:tracePt t="222896" x="7905750" y="1647825"/>
          <p14:tracePt t="222913" x="7905750" y="16573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7BF6A063-5A7A-4279-94F8-F7387BFCDD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solidFill>
                  <a:srgbClr val="CC0000"/>
                </a:solidFill>
              </a:rPr>
              <a:t>ARMv7(Cortex)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C5614176-7606-4C79-8D81-EBFEBE838A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Times New Roman" panose="02020603050405020304" pitchFamily="18" charset="0"/>
              </a:rPr>
              <a:t>ARMv7</a:t>
            </a:r>
            <a:r>
              <a:rPr lang="zh-CN" altLang="en-US" sz="2800">
                <a:latin typeface="Times New Roman" panose="02020603050405020304" pitchFamily="18" charset="0"/>
              </a:rPr>
              <a:t>定义了</a:t>
            </a:r>
            <a:r>
              <a:rPr lang="en-US" altLang="zh-CN" sz="2800">
                <a:latin typeface="Times New Roman" panose="02020603050405020304" pitchFamily="18" charset="0"/>
              </a:rPr>
              <a:t>3</a:t>
            </a:r>
            <a:r>
              <a:rPr lang="zh-CN" altLang="en-US" sz="2800">
                <a:latin typeface="Times New Roman" panose="02020603050405020304" pitchFamily="18" charset="0"/>
              </a:rPr>
              <a:t>种不同的处理器配置（</a:t>
            </a:r>
            <a:r>
              <a:rPr lang="en-US" altLang="zh-CN" sz="2800">
                <a:latin typeface="Times New Roman" panose="02020603050405020304" pitchFamily="18" charset="0"/>
              </a:rPr>
              <a:t>processor profiles</a:t>
            </a:r>
            <a:r>
              <a:rPr lang="zh-CN" altLang="en-US" sz="2800">
                <a:latin typeface="Times New Roman" panose="02020603050405020304" pitchFamily="18" charset="0"/>
              </a:rPr>
              <a:t>）</a:t>
            </a:r>
            <a:r>
              <a:rPr lang="en-US" altLang="zh-CN" sz="2800">
                <a:latin typeface="Times New Roman" panose="02020603050405020304" pitchFamily="18" charset="0"/>
              </a:rPr>
              <a:t>:</a:t>
            </a:r>
            <a:r>
              <a:rPr lang="en-US" altLang="zh-CN" sz="2800"/>
              <a:t> </a:t>
            </a:r>
          </a:p>
          <a:p>
            <a:pPr lvl="1" eaLnBrk="1" hangingPunct="1"/>
            <a:r>
              <a:rPr lang="en-US" altLang="zh-CN" sz="2400" b="1">
                <a:solidFill>
                  <a:srgbClr val="800000"/>
                </a:solidFill>
              </a:rPr>
              <a:t>Profile A</a:t>
            </a:r>
            <a:r>
              <a:rPr lang="zh-CN" altLang="en-US" sz="2400" b="1"/>
              <a:t>是面向复杂、基于虚拟内存的</a:t>
            </a:r>
            <a:r>
              <a:rPr lang="en-US" altLang="zh-CN" sz="2400" b="1"/>
              <a:t>OS</a:t>
            </a:r>
            <a:r>
              <a:rPr lang="zh-CN" altLang="en-US" sz="2400" b="1"/>
              <a:t>和应用的</a:t>
            </a:r>
          </a:p>
          <a:p>
            <a:pPr lvl="1" eaLnBrk="1" hangingPunct="1"/>
            <a:r>
              <a:rPr lang="en-US" altLang="zh-CN" sz="2400" b="1">
                <a:solidFill>
                  <a:srgbClr val="800000"/>
                </a:solidFill>
              </a:rPr>
              <a:t>Profile R</a:t>
            </a:r>
            <a:r>
              <a:rPr lang="zh-CN" altLang="en-US" sz="2400" b="1"/>
              <a:t>是针对实时系统的</a:t>
            </a:r>
          </a:p>
          <a:p>
            <a:pPr lvl="1" eaLnBrk="1" hangingPunct="1"/>
            <a:r>
              <a:rPr lang="en-US" altLang="zh-CN" sz="2400" b="1">
                <a:solidFill>
                  <a:srgbClr val="800000"/>
                </a:solidFill>
              </a:rPr>
              <a:t>Profile M</a:t>
            </a:r>
            <a:r>
              <a:rPr lang="zh-CN" altLang="en-US" sz="2400" b="1"/>
              <a:t>是针对低成本应用的优化的微控制器的</a:t>
            </a:r>
            <a:r>
              <a:rPr lang="zh-CN" altLang="en-US" sz="2400"/>
              <a:t>。</a:t>
            </a:r>
          </a:p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所有</a:t>
            </a:r>
            <a:r>
              <a:rPr lang="en-US" altLang="zh-CN" sz="2800">
                <a:latin typeface="Times New Roman" panose="02020603050405020304" pitchFamily="18" charset="0"/>
              </a:rPr>
              <a:t>ARMv7 profiles</a:t>
            </a:r>
            <a:r>
              <a:rPr lang="zh-CN" altLang="en-US" sz="2800">
                <a:latin typeface="Times New Roman" panose="02020603050405020304" pitchFamily="18" charset="0"/>
              </a:rPr>
              <a:t>实现</a:t>
            </a:r>
            <a:r>
              <a:rPr lang="en-US" altLang="zh-CN" sz="2800">
                <a:solidFill>
                  <a:srgbClr val="800000"/>
                </a:solidFill>
                <a:latin typeface="Times New Roman" panose="02020603050405020304" pitchFamily="18" charset="0"/>
              </a:rPr>
              <a:t>Thumb-2</a:t>
            </a:r>
            <a:r>
              <a:rPr lang="zh-CN" altLang="en-US" sz="2800">
                <a:latin typeface="Times New Roman" panose="02020603050405020304" pitchFamily="18" charset="0"/>
              </a:rPr>
              <a:t>技术，同时还包括了</a:t>
            </a:r>
            <a:r>
              <a:rPr lang="en-US" altLang="zh-CN" sz="2800">
                <a:solidFill>
                  <a:srgbClr val="800000"/>
                </a:solidFill>
                <a:latin typeface="Times New Roman" panose="02020603050405020304" pitchFamily="18" charset="0"/>
              </a:rPr>
              <a:t>NEON™</a:t>
            </a:r>
            <a:r>
              <a:rPr lang="zh-CN" altLang="en-US" sz="2800">
                <a:latin typeface="Times New Roman" panose="02020603050405020304" pitchFamily="18" charset="0"/>
              </a:rPr>
              <a:t>技术的扩展提高</a:t>
            </a:r>
            <a:r>
              <a:rPr lang="en-US" altLang="zh-CN" sz="2800">
                <a:latin typeface="Times New Roman" panose="02020603050405020304" pitchFamily="18" charset="0"/>
              </a:rPr>
              <a:t>DSP</a:t>
            </a:r>
            <a:r>
              <a:rPr lang="zh-CN" altLang="en-US" sz="2800">
                <a:latin typeface="Times New Roman" panose="02020603050405020304" pitchFamily="18" charset="0"/>
              </a:rPr>
              <a:t>和多媒体处理吞吐量</a:t>
            </a:r>
            <a:r>
              <a:rPr lang="en-US" altLang="zh-CN" sz="2800">
                <a:latin typeface="Times New Roman" panose="02020603050405020304" pitchFamily="18" charset="0"/>
              </a:rPr>
              <a:t>400</a:t>
            </a:r>
            <a:r>
              <a:rPr lang="zh-CN" altLang="en-US" sz="2800">
                <a:latin typeface="Times New Roman" panose="02020603050405020304" pitchFamily="18" charset="0"/>
              </a:rPr>
              <a:t>％ ，并提供</a:t>
            </a:r>
            <a:r>
              <a:rPr lang="zh-CN" altLang="en-US" sz="2800">
                <a:solidFill>
                  <a:srgbClr val="800000"/>
                </a:solidFill>
                <a:latin typeface="Times New Roman" panose="02020603050405020304" pitchFamily="18" charset="0"/>
              </a:rPr>
              <a:t>浮点支持</a:t>
            </a:r>
            <a:r>
              <a:rPr lang="zh-CN" altLang="en-US" sz="2800">
                <a:latin typeface="Times New Roman" panose="02020603050405020304" pitchFamily="18" charset="0"/>
              </a:rPr>
              <a:t>以满足下一代</a:t>
            </a:r>
            <a:r>
              <a:rPr lang="en-US" altLang="zh-CN" sz="2800">
                <a:latin typeface="Times New Roman" panose="02020603050405020304" pitchFamily="18" charset="0"/>
              </a:rPr>
              <a:t>3D</a:t>
            </a:r>
            <a:r>
              <a:rPr lang="zh-CN" altLang="en-US" sz="2800">
                <a:latin typeface="Times New Roman" panose="02020603050405020304" pitchFamily="18" charset="0"/>
              </a:rPr>
              <a:t>图形和游戏以及传统嵌入式控制应用的需要</a:t>
            </a:r>
            <a:r>
              <a:rPr lang="zh-CN" altLang="en-US" sz="2800"/>
              <a:t>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823C22C-F6A7-453E-BE1A-532EC036E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41"/>
    </mc:Choice>
    <mc:Fallback>
      <p:transition spd="slow" advTm="122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CC441641-4890-4F18-9353-F29D9D9BA0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8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ARMv8</a:t>
            </a:r>
            <a:endParaRPr lang="en-US" altLang="zh-CN" sz="3600">
              <a:solidFill>
                <a:srgbClr val="CC0000"/>
              </a:solidFill>
            </a:endParaRP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F029DF19-A837-4BDC-95EF-A285B2880E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sz="240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ARM v8是ARM公司的首款支持64位指令集的处理器架构。</a:t>
            </a:r>
            <a:r>
              <a:rPr lang="en-US" altLang="zh-CN" sz="240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ARM在2012年推出</a:t>
            </a:r>
            <a:r>
              <a:rPr lang="en-US" altLang="zh-CN" sz="240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基于ARMv8架构的处理器内核并开始授权，而面向消费者的</a:t>
            </a:r>
            <a:r>
              <a:rPr lang="en-US" altLang="zh-CN" sz="240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ARMv8于2013年在苹果的A7</a:t>
            </a:r>
            <a:r>
              <a:rPr lang="en-US" altLang="zh-CN" sz="240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处理器上首次运用。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altLang="zh-CN" sz="2400">
              <a:solidFill>
                <a:srgbClr val="2D2D8A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sz="2400">
                <a:solidFill>
                  <a:srgbClr val="2D2D8A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ARMv8架构包含两个执行状态：AArch64和AArch32。AArch64执行状态针对64位处理技术，引入了一个全新指令集A64；而AArch32执行状态将支持现有的ARM指令集。</a:t>
            </a:r>
            <a:endParaRPr lang="zh-CN" altLang="en-US" sz="28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CFF2D83-22F6-49CB-88AC-3C3F3151B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57"/>
    </mc:Choice>
    <mc:Fallback>
      <p:transition spd="slow" advTm="91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741C89AF-9CD7-4C69-9B49-F9460DC4AC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3600">
                <a:solidFill>
                  <a:srgbClr val="CC0000"/>
                </a:solidFill>
              </a:rPr>
              <a:t>ARM Family</a:t>
            </a:r>
          </a:p>
        </p:txBody>
      </p:sp>
      <p:sp>
        <p:nvSpPr>
          <p:cNvPr id="72706" name="AutoShape 5">
            <a:extLst>
              <a:ext uri="{FF2B5EF4-FFF2-40B4-BE49-F238E27FC236}">
                <a16:creationId xmlns:a16="http://schemas.microsoft.com/office/drawing/2014/main" id="{53188A45-BB25-40D7-8EFB-E79D06B9D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30363"/>
            <a:ext cx="8210550" cy="720725"/>
          </a:xfrm>
          <a:prstGeom prst="roundRect">
            <a:avLst>
              <a:gd name="adj" fmla="val 16667"/>
            </a:avLst>
          </a:prstGeom>
          <a:solidFill>
            <a:srgbClr val="FFFF99">
              <a:alpha val="50195"/>
            </a:srgbClr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72707" name="AutoShape 6">
            <a:extLst>
              <a:ext uri="{FF2B5EF4-FFF2-40B4-BE49-F238E27FC236}">
                <a16:creationId xmlns:a16="http://schemas.microsoft.com/office/drawing/2014/main" id="{A73BBCD9-D73F-4BE2-840F-B8F993E54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565400"/>
            <a:ext cx="8210550" cy="720725"/>
          </a:xfrm>
          <a:prstGeom prst="roundRect">
            <a:avLst>
              <a:gd name="adj" fmla="val 16667"/>
            </a:avLst>
          </a:prstGeom>
          <a:solidFill>
            <a:srgbClr val="FFCCFF">
              <a:alpha val="50195"/>
            </a:srgbClr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72708" name="AutoShape 7">
            <a:extLst>
              <a:ext uri="{FF2B5EF4-FFF2-40B4-BE49-F238E27FC236}">
                <a16:creationId xmlns:a16="http://schemas.microsoft.com/office/drawing/2014/main" id="{F3028072-37BD-4E32-8BD2-1F456FFAA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502025"/>
            <a:ext cx="8210550" cy="720725"/>
          </a:xfrm>
          <a:prstGeom prst="roundRect">
            <a:avLst>
              <a:gd name="adj" fmla="val 16667"/>
            </a:avLst>
          </a:prstGeom>
          <a:solidFill>
            <a:srgbClr val="FF99CC">
              <a:alpha val="50195"/>
            </a:srgbClr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72709" name="AutoShape 8">
            <a:extLst>
              <a:ext uri="{FF2B5EF4-FFF2-40B4-BE49-F238E27FC236}">
                <a16:creationId xmlns:a16="http://schemas.microsoft.com/office/drawing/2014/main" id="{E1906B4D-66B4-4C2F-9AFE-1266D7F29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437063"/>
            <a:ext cx="8210550" cy="720725"/>
          </a:xfrm>
          <a:prstGeom prst="roundRect">
            <a:avLst>
              <a:gd name="adj" fmla="val 1666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72710" name="AutoShape 9">
            <a:extLst>
              <a:ext uri="{FF2B5EF4-FFF2-40B4-BE49-F238E27FC236}">
                <a16:creationId xmlns:a16="http://schemas.microsoft.com/office/drawing/2014/main" id="{8C16CE23-E464-4FCE-A6B0-27D4505F8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334000"/>
            <a:ext cx="8210550" cy="720725"/>
          </a:xfrm>
          <a:prstGeom prst="roundRect">
            <a:avLst>
              <a:gd name="adj" fmla="val 16667"/>
            </a:avLst>
          </a:prstGeom>
          <a:solidFill>
            <a:schemeClr val="tx1">
              <a:alpha val="50195"/>
            </a:schemeClr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80167" tIns="40084" rIns="80167" bIns="40084" anchor="ctr"/>
          <a:lstStyle/>
          <a:p>
            <a:endParaRPr lang="zh-CN" altLang="en-US"/>
          </a:p>
        </p:txBody>
      </p:sp>
      <p:sp>
        <p:nvSpPr>
          <p:cNvPr id="72711" name="Rectangle 10">
            <a:extLst>
              <a:ext uri="{FF2B5EF4-FFF2-40B4-BE49-F238E27FC236}">
                <a16:creationId xmlns:a16="http://schemas.microsoft.com/office/drawing/2014/main" id="{B3082538-2D4E-4F60-9D4A-5833F3259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381625"/>
            <a:ext cx="230187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en-GB" altLang="zh-CN" sz="2000" b="1">
                <a:solidFill>
                  <a:schemeClr val="accent2"/>
                </a:solidFill>
              </a:rPr>
              <a:t>ARM7™ Family</a:t>
            </a:r>
            <a:endParaRPr lang="en-US" altLang="zh-CN" sz="2000" b="1">
              <a:solidFill>
                <a:schemeClr val="accent2"/>
              </a:solidFill>
            </a:endParaRPr>
          </a:p>
        </p:txBody>
      </p:sp>
      <p:sp>
        <p:nvSpPr>
          <p:cNvPr id="72712" name="Rectangle 11">
            <a:extLst>
              <a:ext uri="{FF2B5EF4-FFF2-40B4-BE49-F238E27FC236}">
                <a16:creationId xmlns:a16="http://schemas.microsoft.com/office/drawing/2014/main" id="{CA7E4A91-19C1-44E3-8CBA-B8FAFB4E6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725988"/>
            <a:ext cx="23018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en-GB" altLang="zh-CN" sz="2000" b="1">
                <a:solidFill>
                  <a:schemeClr val="accent2"/>
                </a:solidFill>
              </a:rPr>
              <a:t>ARM9™ Family</a:t>
            </a:r>
            <a:endParaRPr lang="en-US" altLang="zh-CN" sz="2000" b="1">
              <a:solidFill>
                <a:schemeClr val="accent2"/>
              </a:solidFill>
            </a:endParaRPr>
          </a:p>
        </p:txBody>
      </p:sp>
      <p:sp>
        <p:nvSpPr>
          <p:cNvPr id="72713" name="Rectangle 12">
            <a:extLst>
              <a:ext uri="{FF2B5EF4-FFF2-40B4-BE49-F238E27FC236}">
                <a16:creationId xmlns:a16="http://schemas.microsoft.com/office/drawing/2014/main" id="{E33F6F91-EFB6-4589-9245-708FC831E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789363"/>
            <a:ext cx="230187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en-GB" altLang="zh-CN" sz="2000" b="1">
                <a:solidFill>
                  <a:schemeClr val="accent2"/>
                </a:solidFill>
              </a:rPr>
              <a:t>ARM10™ Family</a:t>
            </a:r>
            <a:endParaRPr lang="en-US" altLang="zh-CN" sz="2000" b="1">
              <a:solidFill>
                <a:schemeClr val="accent2"/>
              </a:solidFill>
            </a:endParaRPr>
          </a:p>
        </p:txBody>
      </p:sp>
      <p:sp>
        <p:nvSpPr>
          <p:cNvPr id="72714" name="Rectangle 13">
            <a:extLst>
              <a:ext uri="{FF2B5EF4-FFF2-40B4-BE49-F238E27FC236}">
                <a16:creationId xmlns:a16="http://schemas.microsoft.com/office/drawing/2014/main" id="{8307241B-2F48-4AD5-B375-EC46F1B46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97163"/>
            <a:ext cx="2301875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pPr algn="ctr" eaLnBrk="0" hangingPunct="0"/>
            <a:r>
              <a:rPr lang="en-GB" altLang="zh-CN" sz="2000" b="1">
                <a:solidFill>
                  <a:schemeClr val="accent2"/>
                </a:solidFill>
              </a:rPr>
              <a:t>ARM11™ Family</a:t>
            </a:r>
            <a:endParaRPr lang="en-US" altLang="zh-CN" sz="2000" b="1">
              <a:solidFill>
                <a:schemeClr val="accent2"/>
              </a:solidFill>
            </a:endParaRPr>
          </a:p>
        </p:txBody>
      </p:sp>
      <p:sp>
        <p:nvSpPr>
          <p:cNvPr id="72715" name="AutoShape 14">
            <a:extLst>
              <a:ext uri="{FF2B5EF4-FFF2-40B4-BE49-F238E27FC236}">
                <a16:creationId xmlns:a16="http://schemas.microsoft.com/office/drawing/2014/main" id="{21A25F4E-6D1E-4287-8638-6DDB2B8E9AE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090613" y="860425"/>
            <a:ext cx="1339850" cy="2301875"/>
          </a:xfrm>
          <a:prstGeom prst="homePlate">
            <a:avLst>
              <a:gd name="adj" fmla="val 7223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72716" name="Text Box 15">
            <a:extLst>
              <a:ext uri="{FF2B5EF4-FFF2-40B4-BE49-F238E27FC236}">
                <a16:creationId xmlns:a16="http://schemas.microsoft.com/office/drawing/2014/main" id="{16ABDA76-79F8-41A0-ADBF-732539305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5343525"/>
            <a:ext cx="116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0" hangingPunct="0"/>
            <a:r>
              <a:rPr lang="en-GB" altLang="zh-CN" sz="1600" b="1">
                <a:solidFill>
                  <a:schemeClr val="accent2"/>
                </a:solidFill>
              </a:rPr>
              <a:t>150DMIPS</a:t>
            </a:r>
            <a:endParaRPr lang="en-US" altLang="zh-CN" sz="1600" b="1">
              <a:solidFill>
                <a:schemeClr val="accent2"/>
              </a:solidFill>
            </a:endParaRPr>
          </a:p>
        </p:txBody>
      </p:sp>
      <p:sp>
        <p:nvSpPr>
          <p:cNvPr id="72717" name="Text Box 16">
            <a:extLst>
              <a:ext uri="{FF2B5EF4-FFF2-40B4-BE49-F238E27FC236}">
                <a16:creationId xmlns:a16="http://schemas.microsoft.com/office/drawing/2014/main" id="{D28548DA-912A-4A41-B2E7-1AEC71A68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4397375"/>
            <a:ext cx="1219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0" hangingPunct="0"/>
            <a:r>
              <a:rPr lang="en-GB" altLang="zh-CN" sz="1600" b="1">
                <a:solidFill>
                  <a:schemeClr val="accent2"/>
                </a:solidFill>
              </a:rPr>
              <a:t>300 DMIPS</a:t>
            </a:r>
            <a:endParaRPr lang="en-US" altLang="zh-CN" sz="1600" b="1">
              <a:solidFill>
                <a:schemeClr val="accent2"/>
              </a:solidFill>
            </a:endParaRPr>
          </a:p>
        </p:txBody>
      </p:sp>
      <p:sp>
        <p:nvSpPr>
          <p:cNvPr id="72718" name="Text Box 17">
            <a:extLst>
              <a:ext uri="{FF2B5EF4-FFF2-40B4-BE49-F238E27FC236}">
                <a16:creationId xmlns:a16="http://schemas.microsoft.com/office/drawing/2014/main" id="{A9752E09-24D8-49CA-90AE-9F86E4EF2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" y="3463925"/>
            <a:ext cx="1219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0" hangingPunct="0"/>
            <a:r>
              <a:rPr lang="en-GB" altLang="zh-CN" sz="1600" b="1">
                <a:solidFill>
                  <a:schemeClr val="accent2"/>
                </a:solidFill>
              </a:rPr>
              <a:t>500 DMIPS</a:t>
            </a:r>
            <a:endParaRPr lang="en-US" altLang="zh-CN" sz="1600" b="1">
              <a:solidFill>
                <a:schemeClr val="accent2"/>
              </a:solidFill>
            </a:endParaRPr>
          </a:p>
        </p:txBody>
      </p:sp>
      <p:sp>
        <p:nvSpPr>
          <p:cNvPr id="72719" name="Text Box 18">
            <a:extLst>
              <a:ext uri="{FF2B5EF4-FFF2-40B4-BE49-F238E27FC236}">
                <a16:creationId xmlns:a16="http://schemas.microsoft.com/office/drawing/2014/main" id="{BDBA1F9E-73EC-4A24-BA29-242764238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2527300"/>
            <a:ext cx="1331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0" hangingPunct="0"/>
            <a:r>
              <a:rPr lang="en-GB" altLang="zh-CN" sz="1600" b="1">
                <a:solidFill>
                  <a:schemeClr val="accent2"/>
                </a:solidFill>
              </a:rPr>
              <a:t>1000 DMIPS</a:t>
            </a:r>
            <a:endParaRPr lang="en-US" altLang="zh-CN" sz="1600" b="1">
              <a:solidFill>
                <a:schemeClr val="accent2"/>
              </a:solidFill>
            </a:endParaRPr>
          </a:p>
        </p:txBody>
      </p:sp>
      <p:sp>
        <p:nvSpPr>
          <p:cNvPr id="72720" name="Text Box 19">
            <a:extLst>
              <a:ext uri="{FF2B5EF4-FFF2-40B4-BE49-F238E27FC236}">
                <a16:creationId xmlns:a16="http://schemas.microsoft.com/office/drawing/2014/main" id="{FA22E73A-88A5-42D7-BC16-184FFF78D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5" y="1709738"/>
            <a:ext cx="230346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US" altLang="zh-CN" sz="2000" b="1" dirty="0">
                <a:solidFill>
                  <a:schemeClr val="accent2"/>
                </a:solidFill>
              </a:rPr>
              <a:t>ARM Cortex </a:t>
            </a:r>
            <a:r>
              <a:rPr lang="en-GB" altLang="zh-CN" b="1" dirty="0">
                <a:solidFill>
                  <a:schemeClr val="accent2"/>
                </a:solidFill>
              </a:rPr>
              <a:t>™</a:t>
            </a:r>
            <a:r>
              <a:rPr lang="en-US" altLang="zh-CN" sz="2000" b="1" dirty="0">
                <a:solidFill>
                  <a:schemeClr val="accent2"/>
                </a:solidFill>
              </a:rPr>
              <a:t> Family</a:t>
            </a:r>
          </a:p>
        </p:txBody>
      </p:sp>
      <p:sp>
        <p:nvSpPr>
          <p:cNvPr id="72721" name="Line 20">
            <a:extLst>
              <a:ext uri="{FF2B5EF4-FFF2-40B4-BE49-F238E27FC236}">
                <a16:creationId xmlns:a16="http://schemas.microsoft.com/office/drawing/2014/main" id="{77384519-3989-42BA-B99D-C329EF6A91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825" y="1196975"/>
            <a:ext cx="0" cy="4967288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A82437D8-ADEE-42EE-A35B-B091AB260956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981075"/>
            <a:ext cx="1944687" cy="5256213"/>
            <a:chOff x="1973" y="618"/>
            <a:chExt cx="1225" cy="3311"/>
          </a:xfrm>
        </p:grpSpPr>
        <p:sp>
          <p:nvSpPr>
            <p:cNvPr id="72723" name="AutoShape 22">
              <a:extLst>
                <a:ext uri="{FF2B5EF4-FFF2-40B4-BE49-F238E27FC236}">
                  <a16:creationId xmlns:a16="http://schemas.microsoft.com/office/drawing/2014/main" id="{B8563E4E-2331-4E79-B383-0570F60313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426" y="254"/>
              <a:ext cx="317" cy="1043"/>
            </a:xfrm>
            <a:prstGeom prst="homePlate">
              <a:avLst>
                <a:gd name="adj" fmla="val 25000"/>
              </a:avLst>
            </a:prstGeom>
            <a:solidFill>
              <a:srgbClr val="66FF66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0167" tIns="40084" rIns="80167" bIns="40084" anchor="ctr"/>
            <a:lstStyle/>
            <a:p>
              <a:endParaRPr lang="zh-CN" altLang="en-US"/>
            </a:p>
          </p:txBody>
        </p:sp>
        <p:grpSp>
          <p:nvGrpSpPr>
            <p:cNvPr id="72724" name="Group 23">
              <a:extLst>
                <a:ext uri="{FF2B5EF4-FFF2-40B4-BE49-F238E27FC236}">
                  <a16:creationId xmlns:a16="http://schemas.microsoft.com/office/drawing/2014/main" id="{E13F4082-8933-4BB0-92C0-E881C8645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3" y="709"/>
              <a:ext cx="1225" cy="3220"/>
              <a:chOff x="1973" y="709"/>
              <a:chExt cx="1225" cy="3220"/>
            </a:xfrm>
          </p:grpSpPr>
          <p:sp>
            <p:nvSpPr>
              <p:cNvPr id="72725" name="Rectangle 24">
                <a:extLst>
                  <a:ext uri="{FF2B5EF4-FFF2-40B4-BE49-F238E27FC236}">
                    <a16:creationId xmlns:a16="http://schemas.microsoft.com/office/drawing/2014/main" id="{0D87C627-A08F-43A2-8A58-27154F217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935"/>
                <a:ext cx="1044" cy="2994"/>
              </a:xfrm>
              <a:prstGeom prst="rect">
                <a:avLst/>
              </a:prstGeom>
              <a:solidFill>
                <a:srgbClr val="66FF66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0167" tIns="40084" rIns="80167" bIns="40084" anchor="ctr"/>
              <a:lstStyle/>
              <a:p>
                <a:endParaRPr lang="zh-CN" altLang="en-US"/>
              </a:p>
            </p:txBody>
          </p:sp>
          <p:sp>
            <p:nvSpPr>
              <p:cNvPr id="72726" name="Text Box 25">
                <a:extLst>
                  <a:ext uri="{FF2B5EF4-FFF2-40B4-BE49-F238E27FC236}">
                    <a16:creationId xmlns:a16="http://schemas.microsoft.com/office/drawing/2014/main" id="{70C20FE3-D6F4-4754-BD63-D1BE43ED61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3566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167" tIns="40084" rIns="80167" bIns="40084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lnSpc>
                    <a:spcPct val="80000"/>
                  </a:lnSpc>
                  <a:spcBef>
                    <a:spcPct val="50000"/>
                  </a:spcBef>
                  <a:buClr>
                    <a:schemeClr val="bg2"/>
                  </a:buClr>
                  <a:buSzPct val="125000"/>
                </a:pPr>
                <a:r>
                  <a:rPr lang="en-US" altLang="zh-CN" sz="1600" b="1">
                    <a:solidFill>
                      <a:srgbClr val="FF0000"/>
                    </a:solidFill>
                  </a:rPr>
                  <a:t>ARM720T</a:t>
                </a:r>
              </a:p>
            </p:txBody>
          </p:sp>
          <p:sp>
            <p:nvSpPr>
              <p:cNvPr id="72727" name="Text Box 26">
                <a:extLst>
                  <a:ext uri="{FF2B5EF4-FFF2-40B4-BE49-F238E27FC236}">
                    <a16:creationId xmlns:a16="http://schemas.microsoft.com/office/drawing/2014/main" id="{1FF3D09E-D10F-4C4F-BFB3-581BE4B961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1706"/>
                <a:ext cx="816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167" tIns="40084" rIns="80167" bIns="40084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ctr">
                  <a:lnSpc>
                    <a:spcPct val="80000"/>
                  </a:lnSpc>
                  <a:spcBef>
                    <a:spcPct val="50000"/>
                  </a:spcBef>
                  <a:buClr>
                    <a:schemeClr val="bg2"/>
                  </a:buClr>
                  <a:buSzPct val="125000"/>
                </a:pPr>
                <a:r>
                  <a:rPr lang="en-US" altLang="zh-CN" sz="1400" b="1">
                    <a:solidFill>
                      <a:srgbClr val="FF0000"/>
                    </a:solidFill>
                  </a:rPr>
                  <a:t>ARM1136J    ARM1176JZ</a:t>
                </a:r>
              </a:p>
            </p:txBody>
          </p:sp>
          <p:sp>
            <p:nvSpPr>
              <p:cNvPr id="72728" name="Text Box 27">
                <a:extLst>
                  <a:ext uri="{FF2B5EF4-FFF2-40B4-BE49-F238E27FC236}">
                    <a16:creationId xmlns:a16="http://schemas.microsoft.com/office/drawing/2014/main" id="{AE43AC2C-F12C-495A-9F20-D4329346CF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2395"/>
                <a:ext cx="816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167" tIns="40084" rIns="80167" bIns="40084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lnSpc>
                    <a:spcPct val="80000"/>
                  </a:lnSpc>
                  <a:spcBef>
                    <a:spcPct val="50000"/>
                  </a:spcBef>
                  <a:buClr>
                    <a:schemeClr val="bg2"/>
                  </a:buClr>
                  <a:buSzPct val="125000"/>
                </a:pPr>
                <a:r>
                  <a:rPr lang="en-US" altLang="zh-CN" sz="1400" b="1">
                    <a:solidFill>
                      <a:srgbClr val="FF0000"/>
                    </a:solidFill>
                  </a:rPr>
                  <a:t>ARM1026E</a:t>
                </a:r>
              </a:p>
            </p:txBody>
          </p:sp>
          <p:sp>
            <p:nvSpPr>
              <p:cNvPr id="72729" name="Text Box 28">
                <a:extLst>
                  <a:ext uri="{FF2B5EF4-FFF2-40B4-BE49-F238E27FC236}">
                    <a16:creationId xmlns:a16="http://schemas.microsoft.com/office/drawing/2014/main" id="{BC0A858D-DCA1-482A-AD96-03F85AB51C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3" y="2886"/>
                <a:ext cx="122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167" tIns="40084" rIns="80167" bIns="40084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lnSpc>
                    <a:spcPct val="80000"/>
                  </a:lnSpc>
                  <a:spcBef>
                    <a:spcPct val="50000"/>
                  </a:spcBef>
                  <a:buClr>
                    <a:schemeClr val="bg2"/>
                  </a:buClr>
                  <a:buSzPct val="125000"/>
                </a:pPr>
                <a:r>
                  <a:rPr lang="en-US" altLang="zh-CN" sz="1400" b="1">
                    <a:solidFill>
                      <a:srgbClr val="FF0000"/>
                    </a:solidFill>
                  </a:rPr>
                  <a:t>ARM920T/ARM922T ARM926EJ</a:t>
                </a:r>
              </a:p>
            </p:txBody>
          </p:sp>
          <p:sp>
            <p:nvSpPr>
              <p:cNvPr id="72730" name="Text Box 29">
                <a:extLst>
                  <a:ext uri="{FF2B5EF4-FFF2-40B4-BE49-F238E27FC236}">
                    <a16:creationId xmlns:a16="http://schemas.microsoft.com/office/drawing/2014/main" id="{AB46AFAA-1304-4ABF-B8EE-7E9D3F0A18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1207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167" tIns="40084" rIns="80167" bIns="40084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lnSpc>
                    <a:spcPct val="80000"/>
                  </a:lnSpc>
                  <a:spcBef>
                    <a:spcPct val="50000"/>
                  </a:spcBef>
                  <a:buClr>
                    <a:schemeClr val="bg2"/>
                  </a:buClr>
                  <a:buSzPct val="125000"/>
                </a:pPr>
                <a:r>
                  <a:rPr lang="en-US" altLang="zh-CN" sz="1600" b="1">
                    <a:solidFill>
                      <a:srgbClr val="FF0000"/>
                    </a:solidFill>
                  </a:rPr>
                  <a:t>Cortex A</a:t>
                </a:r>
              </a:p>
            </p:txBody>
          </p:sp>
          <p:sp>
            <p:nvSpPr>
              <p:cNvPr id="72731" name="Text Box 30">
                <a:extLst>
                  <a:ext uri="{FF2B5EF4-FFF2-40B4-BE49-F238E27FC236}">
                    <a16:creationId xmlns:a16="http://schemas.microsoft.com/office/drawing/2014/main" id="{F8DF4491-77D0-45D7-A56F-E37B2F367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709"/>
                <a:ext cx="907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167" tIns="40084" rIns="80167" bIns="40084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lnSpc>
                    <a:spcPct val="80000"/>
                  </a:lnSpc>
                  <a:spcBef>
                    <a:spcPct val="50000"/>
                  </a:spcBef>
                  <a:buClr>
                    <a:schemeClr val="bg2"/>
                  </a:buClr>
                  <a:buSzPct val="125000"/>
                </a:pPr>
                <a:r>
                  <a:rPr lang="en-US" altLang="zh-CN" b="1"/>
                  <a:t>Application Processor</a:t>
                </a:r>
                <a:endParaRPr lang="en-US" altLang="zh-CN" b="1">
                  <a:solidFill>
                    <a:srgbClr val="FF3300"/>
                  </a:solidFill>
                </a:endParaRPr>
              </a:p>
            </p:txBody>
          </p:sp>
        </p:grpSp>
      </p:grpSp>
      <p:grpSp>
        <p:nvGrpSpPr>
          <p:cNvPr id="4" name="Group 31">
            <a:extLst>
              <a:ext uri="{FF2B5EF4-FFF2-40B4-BE49-F238E27FC236}">
                <a16:creationId xmlns:a16="http://schemas.microsoft.com/office/drawing/2014/main" id="{56821C93-29FD-422F-8300-BA38C8B1C426}"/>
              </a:ext>
            </a:extLst>
          </p:cNvPr>
          <p:cNvGrpSpPr>
            <a:grpSpLocks/>
          </p:cNvGrpSpPr>
          <p:nvPr/>
        </p:nvGrpSpPr>
        <p:grpSpPr bwMode="auto">
          <a:xfrm>
            <a:off x="5076825" y="981075"/>
            <a:ext cx="1800225" cy="5256213"/>
            <a:chOff x="3198" y="618"/>
            <a:chExt cx="1134" cy="3311"/>
          </a:xfrm>
        </p:grpSpPr>
        <p:sp>
          <p:nvSpPr>
            <p:cNvPr id="72733" name="Rectangle 32">
              <a:extLst>
                <a:ext uri="{FF2B5EF4-FFF2-40B4-BE49-F238E27FC236}">
                  <a16:creationId xmlns:a16="http://schemas.microsoft.com/office/drawing/2014/main" id="{47FC77A0-AA64-4B70-95CA-898E4677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2" y="935"/>
              <a:ext cx="1044" cy="2994"/>
            </a:xfrm>
            <a:prstGeom prst="rect">
              <a:avLst/>
            </a:prstGeom>
            <a:solidFill>
              <a:srgbClr val="33CC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0167" tIns="40084" rIns="80167" bIns="40084" anchor="ctr"/>
            <a:lstStyle/>
            <a:p>
              <a:endParaRPr lang="zh-CN" altLang="en-US"/>
            </a:p>
          </p:txBody>
        </p:sp>
        <p:sp>
          <p:nvSpPr>
            <p:cNvPr id="72734" name="Text Box 33">
              <a:extLst>
                <a:ext uri="{FF2B5EF4-FFF2-40B4-BE49-F238E27FC236}">
                  <a16:creationId xmlns:a16="http://schemas.microsoft.com/office/drawing/2014/main" id="{F6136705-C4AF-43F3-AA07-81F762AC3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3566"/>
              <a:ext cx="816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400" b="1">
                  <a:solidFill>
                    <a:srgbClr val="FF0000"/>
                  </a:solidFill>
                </a:rPr>
                <a:t>ARM7TDMI</a:t>
              </a:r>
            </a:p>
          </p:txBody>
        </p:sp>
        <p:sp>
          <p:nvSpPr>
            <p:cNvPr id="72735" name="Text Box 34">
              <a:extLst>
                <a:ext uri="{FF2B5EF4-FFF2-40B4-BE49-F238E27FC236}">
                  <a16:creationId xmlns:a16="http://schemas.microsoft.com/office/drawing/2014/main" id="{B4828D2E-7050-4BDF-AF3F-4CBF6ACCC4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1806"/>
              <a:ext cx="907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400" b="1">
                  <a:solidFill>
                    <a:srgbClr val="FF0000"/>
                  </a:solidFill>
                </a:rPr>
                <a:t>ARM1156T2</a:t>
              </a:r>
            </a:p>
          </p:txBody>
        </p:sp>
        <p:sp>
          <p:nvSpPr>
            <p:cNvPr id="72736" name="Text Box 35">
              <a:extLst>
                <a:ext uri="{FF2B5EF4-FFF2-40B4-BE49-F238E27FC236}">
                  <a16:creationId xmlns:a16="http://schemas.microsoft.com/office/drawing/2014/main" id="{8B6EDB1B-5278-4B5D-8CBB-757C68F3B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2395"/>
              <a:ext cx="816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400" b="1">
                  <a:solidFill>
                    <a:srgbClr val="FF0000"/>
                  </a:solidFill>
                </a:rPr>
                <a:t>ARM1026E</a:t>
              </a:r>
            </a:p>
          </p:txBody>
        </p:sp>
        <p:sp>
          <p:nvSpPr>
            <p:cNvPr id="72737" name="Text Box 36">
              <a:extLst>
                <a:ext uri="{FF2B5EF4-FFF2-40B4-BE49-F238E27FC236}">
                  <a16:creationId xmlns:a16="http://schemas.microsoft.com/office/drawing/2014/main" id="{5A4F040D-0200-41FB-8D82-1749C61F9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2976"/>
              <a:ext cx="816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400" b="1">
                  <a:solidFill>
                    <a:srgbClr val="FF0000"/>
                  </a:solidFill>
                </a:rPr>
                <a:t>ARM946E</a:t>
              </a:r>
            </a:p>
          </p:txBody>
        </p:sp>
        <p:sp>
          <p:nvSpPr>
            <p:cNvPr id="72738" name="Text Box 37">
              <a:extLst>
                <a:ext uri="{FF2B5EF4-FFF2-40B4-BE49-F238E27FC236}">
                  <a16:creationId xmlns:a16="http://schemas.microsoft.com/office/drawing/2014/main" id="{4C8F9259-76E5-4153-B88F-7CEE15C80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1207"/>
              <a:ext cx="8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sz="1600" b="1">
                  <a:solidFill>
                    <a:srgbClr val="FF0000"/>
                  </a:solidFill>
                </a:rPr>
                <a:t>Cortex R</a:t>
              </a:r>
            </a:p>
          </p:txBody>
        </p:sp>
        <p:sp>
          <p:nvSpPr>
            <p:cNvPr id="72739" name="AutoShape 38">
              <a:extLst>
                <a:ext uri="{FF2B5EF4-FFF2-40B4-BE49-F238E27FC236}">
                  <a16:creationId xmlns:a16="http://schemas.microsoft.com/office/drawing/2014/main" id="{13717523-6BDF-484D-A4CE-FA8EC766F9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605" y="254"/>
              <a:ext cx="317" cy="1043"/>
            </a:xfrm>
            <a:prstGeom prst="homePlate">
              <a:avLst>
                <a:gd name="adj" fmla="val 25000"/>
              </a:avLst>
            </a:prstGeom>
            <a:solidFill>
              <a:srgbClr val="33CC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0167" tIns="40084" rIns="80167" bIns="40084" anchor="ctr"/>
            <a:lstStyle/>
            <a:p>
              <a:endParaRPr lang="zh-CN" altLang="en-US"/>
            </a:p>
          </p:txBody>
        </p:sp>
        <p:sp>
          <p:nvSpPr>
            <p:cNvPr id="72740" name="Text Box 39">
              <a:extLst>
                <a:ext uri="{FF2B5EF4-FFF2-40B4-BE49-F238E27FC236}">
                  <a16:creationId xmlns:a16="http://schemas.microsoft.com/office/drawing/2014/main" id="{2BDFD573-FF8F-4D2E-B430-398E6A1EC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709"/>
              <a:ext cx="113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US" altLang="zh-CN" b="1"/>
                <a:t>Embedded RT Controller</a:t>
              </a:r>
              <a:endParaRPr lang="en-US" altLang="zh-CN" b="1">
                <a:solidFill>
                  <a:srgbClr val="FF3300"/>
                </a:solidFill>
              </a:endParaRPr>
            </a:p>
          </p:txBody>
        </p:sp>
      </p:grpSp>
      <p:grpSp>
        <p:nvGrpSpPr>
          <p:cNvPr id="5" name="Group 40">
            <a:extLst>
              <a:ext uri="{FF2B5EF4-FFF2-40B4-BE49-F238E27FC236}">
                <a16:creationId xmlns:a16="http://schemas.microsoft.com/office/drawing/2014/main" id="{8BA03C33-1669-4EFE-8B30-8DC00ED0A341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990600"/>
            <a:ext cx="1657350" cy="5256213"/>
            <a:chOff x="4421" y="618"/>
            <a:chExt cx="1044" cy="3311"/>
          </a:xfrm>
        </p:grpSpPr>
        <p:sp>
          <p:nvSpPr>
            <p:cNvPr id="72742" name="Rectangle 41">
              <a:extLst>
                <a:ext uri="{FF2B5EF4-FFF2-40B4-BE49-F238E27FC236}">
                  <a16:creationId xmlns:a16="http://schemas.microsoft.com/office/drawing/2014/main" id="{F601D377-9E2A-4CC0-99E0-906868ABC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" y="935"/>
              <a:ext cx="1044" cy="2994"/>
            </a:xfrm>
            <a:prstGeom prst="rect">
              <a:avLst/>
            </a:prstGeom>
            <a:solidFill>
              <a:srgbClr val="0066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0167" tIns="40084" rIns="80167" bIns="40084" anchor="ctr"/>
            <a:lstStyle/>
            <a:p>
              <a:endParaRPr lang="zh-CN" altLang="en-US"/>
            </a:p>
          </p:txBody>
        </p:sp>
        <p:grpSp>
          <p:nvGrpSpPr>
            <p:cNvPr id="72743" name="Group 42">
              <a:extLst>
                <a:ext uri="{FF2B5EF4-FFF2-40B4-BE49-F238E27FC236}">
                  <a16:creationId xmlns:a16="http://schemas.microsoft.com/office/drawing/2014/main" id="{5DA68E3E-412B-4E61-B876-00F94B675B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2" y="618"/>
              <a:ext cx="1043" cy="3105"/>
              <a:chOff x="4422" y="618"/>
              <a:chExt cx="1043" cy="3105"/>
            </a:xfrm>
          </p:grpSpPr>
          <p:sp>
            <p:nvSpPr>
              <p:cNvPr id="72744" name="Text Box 43">
                <a:extLst>
                  <a:ext uri="{FF2B5EF4-FFF2-40B4-BE49-F238E27FC236}">
                    <a16:creationId xmlns:a16="http://schemas.microsoft.com/office/drawing/2014/main" id="{3031AEE0-59BF-46A7-BAF2-A15CA85B52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9" y="3566"/>
                <a:ext cx="816" cy="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167" tIns="40084" rIns="80167" bIns="40084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lnSpc>
                    <a:spcPct val="80000"/>
                  </a:lnSpc>
                  <a:spcBef>
                    <a:spcPct val="50000"/>
                  </a:spcBef>
                  <a:buClr>
                    <a:schemeClr val="bg2"/>
                  </a:buClr>
                  <a:buSzPct val="125000"/>
                </a:pPr>
                <a:r>
                  <a:rPr lang="en-US" altLang="zh-CN" sz="1400" b="1">
                    <a:solidFill>
                      <a:srgbClr val="FF0000"/>
                    </a:solidFill>
                  </a:rPr>
                  <a:t>ARM7TDMI</a:t>
                </a:r>
              </a:p>
            </p:txBody>
          </p:sp>
          <p:sp>
            <p:nvSpPr>
              <p:cNvPr id="72745" name="Text Box 44">
                <a:extLst>
                  <a:ext uri="{FF2B5EF4-FFF2-40B4-BE49-F238E27FC236}">
                    <a16:creationId xmlns:a16="http://schemas.microsoft.com/office/drawing/2014/main" id="{198D7D0B-F0F2-4B96-A83A-64BECFD18B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3" y="1806"/>
                <a:ext cx="90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167" tIns="40084" rIns="80167" bIns="40084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lnSpc>
                    <a:spcPct val="80000"/>
                  </a:lnSpc>
                  <a:spcBef>
                    <a:spcPct val="50000"/>
                  </a:spcBef>
                  <a:buClr>
                    <a:schemeClr val="bg2"/>
                  </a:buClr>
                  <a:buSzPct val="125000"/>
                </a:pPr>
                <a:endParaRPr lang="zh-CN" altLang="zh-CN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2746" name="Text Box 45">
                <a:extLst>
                  <a:ext uri="{FF2B5EF4-FFF2-40B4-BE49-F238E27FC236}">
                    <a16:creationId xmlns:a16="http://schemas.microsoft.com/office/drawing/2014/main" id="{73A4323D-02E9-4CCC-84E1-E0F319014F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3" y="2886"/>
                <a:ext cx="816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167" tIns="40084" rIns="80167" bIns="40084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lnSpc>
                    <a:spcPct val="80000"/>
                  </a:lnSpc>
                  <a:spcBef>
                    <a:spcPct val="50000"/>
                  </a:spcBef>
                  <a:buClr>
                    <a:schemeClr val="bg2"/>
                  </a:buClr>
                  <a:buSzPct val="125000"/>
                </a:pPr>
                <a:r>
                  <a:rPr lang="en-US" altLang="zh-CN" sz="1400" b="1">
                    <a:solidFill>
                      <a:srgbClr val="FF0000"/>
                    </a:solidFill>
                  </a:rPr>
                  <a:t>ARM966E ARM968E</a:t>
                </a:r>
              </a:p>
            </p:txBody>
          </p:sp>
          <p:sp>
            <p:nvSpPr>
              <p:cNvPr id="72747" name="Text Box 46">
                <a:extLst>
                  <a:ext uri="{FF2B5EF4-FFF2-40B4-BE49-F238E27FC236}">
                    <a16:creationId xmlns:a16="http://schemas.microsoft.com/office/drawing/2014/main" id="{F53D8313-8BB4-4FCF-B1B3-D7F4AF55B1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3" y="1207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167" tIns="40084" rIns="80167" bIns="40084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lnSpc>
                    <a:spcPct val="80000"/>
                  </a:lnSpc>
                  <a:spcBef>
                    <a:spcPct val="50000"/>
                  </a:spcBef>
                  <a:buClr>
                    <a:schemeClr val="bg2"/>
                  </a:buClr>
                  <a:buSzPct val="125000"/>
                </a:pPr>
                <a:r>
                  <a:rPr lang="en-US" altLang="zh-CN" sz="1600" b="1">
                    <a:solidFill>
                      <a:srgbClr val="FF0000"/>
                    </a:solidFill>
                  </a:rPr>
                  <a:t>Cortex M</a:t>
                </a:r>
              </a:p>
            </p:txBody>
          </p:sp>
          <p:sp>
            <p:nvSpPr>
              <p:cNvPr id="72748" name="AutoShape 47">
                <a:extLst>
                  <a:ext uri="{FF2B5EF4-FFF2-40B4-BE49-F238E27FC236}">
                    <a16:creationId xmlns:a16="http://schemas.microsoft.com/office/drawing/2014/main" id="{5E35FC4C-94B3-4384-B20E-C2318C4D4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4784" y="254"/>
                <a:ext cx="317" cy="1043"/>
              </a:xfrm>
              <a:prstGeom prst="homePlate">
                <a:avLst>
                  <a:gd name="adj" fmla="val 25000"/>
                </a:avLst>
              </a:prstGeom>
              <a:solidFill>
                <a:srgbClr val="0066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80167" tIns="40084" rIns="80167" bIns="40084" anchor="ctr"/>
              <a:lstStyle/>
              <a:p>
                <a:endParaRPr lang="zh-CN" altLang="en-US"/>
              </a:p>
            </p:txBody>
          </p:sp>
          <p:sp>
            <p:nvSpPr>
              <p:cNvPr id="72749" name="Text Box 48">
                <a:extLst>
                  <a:ext uri="{FF2B5EF4-FFF2-40B4-BE49-F238E27FC236}">
                    <a16:creationId xmlns:a16="http://schemas.microsoft.com/office/drawing/2014/main" id="{1DCC2494-A0DE-459F-9041-3EDBF95F42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3" y="709"/>
                <a:ext cx="907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167" tIns="40084" rIns="80167" bIns="40084">
                <a:spAutoFit/>
              </a:bodyPr>
              <a:lstStyle>
                <a:lvl1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defTabSz="8016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defTabSz="8016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>
                  <a:lnSpc>
                    <a:spcPct val="80000"/>
                  </a:lnSpc>
                  <a:spcBef>
                    <a:spcPct val="50000"/>
                  </a:spcBef>
                  <a:buClr>
                    <a:schemeClr val="bg2"/>
                  </a:buClr>
                  <a:buSzPct val="125000"/>
                </a:pPr>
                <a:r>
                  <a:rPr lang="en-US" altLang="zh-CN" b="1"/>
                  <a:t>Micro-controller</a:t>
                </a:r>
                <a:endParaRPr lang="en-US" altLang="zh-CN" b="1">
                  <a:solidFill>
                    <a:srgbClr val="FF3300"/>
                  </a:solidFill>
                </a:endParaRPr>
              </a:p>
            </p:txBody>
          </p:sp>
        </p:grpSp>
      </p:grpSp>
      <p:sp>
        <p:nvSpPr>
          <p:cNvPr id="72750" name="Text Box 49">
            <a:extLst>
              <a:ext uri="{FF2B5EF4-FFF2-40B4-BE49-F238E27FC236}">
                <a16:creationId xmlns:a16="http://schemas.microsoft.com/office/drawing/2014/main" id="{7EF9238F-4496-4604-BCB4-ED8BECD61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969963"/>
            <a:ext cx="22336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US" altLang="zh-CN" b="1">
                <a:solidFill>
                  <a:schemeClr val="bg1"/>
                </a:solidFill>
              </a:rPr>
              <a:t>ARM Architecture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5C9FAF6-846B-4091-BE26-EC86B9DF40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75"/>
    </mc:Choice>
    <mc:Fallback>
      <p:transition spd="slow" advTm="90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5" x="6481763" y="3119438"/>
          <p14:tracePt t="676" x="6491288" y="3119438"/>
          <p14:tracePt t="685" x="6491288" y="3124200"/>
          <p14:tracePt t="705" x="6477000" y="3138488"/>
          <p14:tracePt t="709" x="6462713" y="3152775"/>
          <p14:tracePt t="723" x="6443663" y="3171825"/>
          <p14:tracePt t="734" x="6381750" y="3186113"/>
          <p14:tracePt t="752" x="6353175" y="3224213"/>
          <p14:tracePt t="762" x="6348413" y="3224213"/>
          <p14:tracePt t="780" x="6334125" y="3233738"/>
          <p14:tracePt t="789" x="6305550" y="3238500"/>
          <p14:tracePt t="801" x="6300788" y="3238500"/>
          <p14:tracePt t="819" x="6300788" y="3248025"/>
          <p14:tracePt t="1206" x="6291263" y="3252788"/>
          <p14:tracePt t="1221" x="6272213" y="3271838"/>
          <p14:tracePt t="1234" x="6267450" y="3276600"/>
          <p14:tracePt t="1251" x="6234113" y="3295650"/>
          <p14:tracePt t="1268" x="6196013" y="3324225"/>
          <p14:tracePt t="1270" x="6186488" y="3333750"/>
          <p14:tracePt t="1284" x="6162675" y="3343275"/>
          <p14:tracePt t="1301" x="6153150" y="3343275"/>
          <p14:tracePt t="11248" x="6119813" y="3352800"/>
          <p14:tracePt t="11264" x="6100763" y="3367088"/>
          <p14:tracePt t="11271" x="6067425" y="3400425"/>
          <p14:tracePt t="11283" x="6010275" y="3419475"/>
          <p14:tracePt t="11299" x="5910263" y="3481388"/>
          <p14:tracePt t="11302" x="5862638" y="3519488"/>
          <p14:tracePt t="11317" x="5781675" y="3590925"/>
          <p14:tracePt t="11333" x="5681663" y="3667125"/>
          <p14:tracePt t="11350" x="5610225" y="3738563"/>
          <p14:tracePt t="11366" x="5514975" y="3843338"/>
          <p14:tracePt t="11383" x="5434013" y="3981450"/>
          <p14:tracePt t="11399" x="5291138" y="4148138"/>
          <p14:tracePt t="11417" x="5133975" y="4314825"/>
          <p14:tracePt t="11433" x="5019675" y="4457700"/>
          <p14:tracePt t="11450" x="4895850" y="4633913"/>
          <p14:tracePt t="11452" x="4833938" y="4705350"/>
          <p14:tracePt t="11466" x="4776788" y="4762500"/>
          <p14:tracePt t="11469" x="4729163" y="4824413"/>
          <p14:tracePt t="11483" x="4691063" y="4881563"/>
          <p14:tracePt t="11499" x="4581525" y="4995863"/>
          <p14:tracePt t="11502" x="4543425" y="5076825"/>
          <p14:tracePt t="11516" x="4519613" y="5133975"/>
          <p14:tracePt t="11533" x="4467225" y="5224463"/>
          <p14:tracePt t="11549" x="4405313" y="5305425"/>
          <p14:tracePt t="11566" x="4314825" y="5376863"/>
          <p14:tracePt t="11583" x="4210050" y="5462588"/>
          <p14:tracePt t="11600" x="4081463" y="5538788"/>
          <p14:tracePt t="11616" x="3981450" y="5581650"/>
          <p14:tracePt t="11633" x="3871913" y="5638800"/>
          <p14:tracePt t="11650" x="3748088" y="5676900"/>
          <p14:tracePt t="11666" x="3576638" y="5729288"/>
          <p14:tracePt t="11668" x="3486150" y="5757863"/>
          <p14:tracePt t="11683" x="3395663" y="5767388"/>
          <p14:tracePt t="11700" x="3233738" y="5815013"/>
          <p14:tracePt t="11716" x="3133725" y="5838825"/>
          <p14:tracePt t="11733" x="2976563" y="5910263"/>
          <p14:tracePt t="11750" x="2838450" y="5967413"/>
          <p14:tracePt t="11766" x="2667000" y="6000750"/>
          <p14:tracePt t="11783" x="2524125" y="6048375"/>
          <p14:tracePt t="11800" x="2405063" y="6067425"/>
          <p14:tracePt t="11816" x="2333625" y="6091238"/>
          <p14:tracePt t="11833" x="2271713" y="6105525"/>
          <p14:tracePt t="11850" x="2247900" y="6115050"/>
          <p14:tracePt t="11866" x="2243138" y="6115050"/>
          <p14:tracePt t="11908" x="2238375" y="6115050"/>
          <p14:tracePt t="11917" x="2228850" y="6115050"/>
          <p14:tracePt t="11924" x="2224088" y="6115050"/>
          <p14:tracePt t="11935" x="2224088" y="6110288"/>
          <p14:tracePt t="11950" x="2209800" y="6100763"/>
          <p14:tracePt t="11966" x="2195513" y="6096000"/>
          <p14:tracePt t="11983" x="2185988" y="6091238"/>
          <p14:tracePt t="11999" x="2162175" y="6076950"/>
          <p14:tracePt t="12016" x="2133600" y="6062663"/>
          <p14:tracePt t="12033" x="2095500" y="6062663"/>
          <p14:tracePt t="12050" x="2057400" y="6062663"/>
          <p14:tracePt t="12066" x="2000250" y="6062663"/>
          <p14:tracePt t="12083" x="1885950" y="6062663"/>
          <p14:tracePt t="12099" x="1819275" y="6062663"/>
          <p14:tracePt t="12116" x="1638300" y="6076950"/>
          <p14:tracePt t="12133" x="1552575" y="6076950"/>
          <p14:tracePt t="12150" x="1495425" y="6076950"/>
          <p14:tracePt t="12166" x="1452563" y="6076950"/>
          <p14:tracePt t="12183" x="1428750" y="6076950"/>
          <p14:tracePt t="12199" x="1381125" y="6072188"/>
          <p14:tracePt t="12216" x="1338263" y="6048375"/>
          <p14:tracePt t="12233" x="1285875" y="6034088"/>
          <p14:tracePt t="12250" x="1257300" y="6029325"/>
          <p14:tracePt t="12266" x="1247775" y="6019800"/>
          <p14:tracePt t="12283" x="1243013" y="6005513"/>
          <p14:tracePt t="12284" x="1238250" y="6000750"/>
          <p14:tracePt t="12316" x="1233488" y="5995988"/>
          <p14:tracePt t="12340" x="1223963" y="5995988"/>
          <p14:tracePt t="12517" x="1228725" y="5995988"/>
          <p14:tracePt t="12528" x="1233488" y="5995988"/>
          <p14:tracePt t="12533" x="1243013" y="5995988"/>
          <p14:tracePt t="12550" x="1276350" y="5995988"/>
          <p14:tracePt t="12566" x="1309688" y="5995988"/>
          <p14:tracePt t="12583" x="1333500" y="5995988"/>
          <p14:tracePt t="12600" x="1347788" y="5995988"/>
          <p14:tracePt t="12604" x="1357313" y="5995988"/>
          <p14:tracePt t="12616" x="1362075" y="5995988"/>
          <p14:tracePt t="12633" x="1366838" y="5995988"/>
          <p14:tracePt t="12649" x="1371600" y="5995988"/>
          <p14:tracePt t="12666" x="1376363" y="5995988"/>
          <p14:tracePt t="12692" x="1390650" y="5995988"/>
          <p14:tracePt t="12700" x="1395413" y="5995988"/>
          <p14:tracePt t="12716" x="1400175" y="5995988"/>
          <p14:tracePt t="12749" x="1409700" y="5995988"/>
          <p14:tracePt t="12758" x="1414463" y="5995988"/>
          <p14:tracePt t="12766" x="1423988" y="5995988"/>
          <p14:tracePt t="12783" x="1433513" y="5995988"/>
          <p14:tracePt t="12799" x="1443038" y="5995988"/>
          <p14:tracePt t="12907" x="1447800" y="5995988"/>
          <p14:tracePt t="12913" x="1452563" y="5995988"/>
          <p14:tracePt t="12921" x="1471613" y="5986463"/>
          <p14:tracePt t="12933" x="1476375" y="5981700"/>
          <p14:tracePt t="12950" x="1490663" y="5981700"/>
          <p14:tracePt t="12966" x="1514475" y="5976938"/>
          <p14:tracePt t="12983" x="1519238" y="5972175"/>
          <p14:tracePt t="13037" x="1519238" y="5957888"/>
          <p14:tracePt t="13044" x="1524000" y="5953125"/>
          <p14:tracePt t="13060" x="1524000" y="5943600"/>
          <p14:tracePt t="13071" x="1524000" y="5938838"/>
          <p14:tracePt t="13083" x="1524000" y="5905500"/>
          <p14:tracePt t="13100" x="1524000" y="5876925"/>
          <p14:tracePt t="13116" x="1495425" y="5753100"/>
          <p14:tracePt t="13133" x="1447800" y="5634038"/>
          <p14:tracePt t="13149" x="1414463" y="5567363"/>
          <p14:tracePt t="13166" x="1390650" y="5505450"/>
          <p14:tracePt t="13183" x="1371600" y="5457825"/>
          <p14:tracePt t="13200" x="1371600" y="5434013"/>
          <p14:tracePt t="13216" x="1366838" y="5414963"/>
          <p14:tracePt t="13233" x="1366838" y="5405438"/>
          <p14:tracePt t="13250" x="1366838" y="5381625"/>
          <p14:tracePt t="13266" x="1366838" y="5376863"/>
          <p14:tracePt t="13283" x="1381125" y="5324475"/>
          <p14:tracePt t="13301" x="1381125" y="5310188"/>
          <p14:tracePt t="13324" x="1428750" y="5167313"/>
          <p14:tracePt t="13333" x="1452563" y="5133975"/>
          <p14:tracePt t="13350" x="1452563" y="5124450"/>
          <p14:tracePt t="13366" x="1452563" y="5110163"/>
          <p14:tracePt t="13383" x="1452563" y="5081588"/>
          <p14:tracePt t="13399" x="1452563" y="5072063"/>
          <p14:tracePt t="13692" x="1452563" y="5067300"/>
          <p14:tracePt t="13702" x="1466850" y="5033963"/>
          <p14:tracePt t="13717" x="1485900" y="4953000"/>
          <p14:tracePt t="13733" x="1509713" y="4833938"/>
          <p14:tracePt t="13750" x="1557338" y="4710113"/>
          <p14:tracePt t="13766" x="1576388" y="4614863"/>
          <p14:tracePt t="13783" x="1576388" y="4538663"/>
          <p14:tracePt t="13800" x="1585913" y="4486275"/>
          <p14:tracePt t="13816" x="1585913" y="4429125"/>
          <p14:tracePt t="13833" x="1585913" y="4391025"/>
          <p14:tracePt t="13850" x="1576388" y="4348163"/>
          <p14:tracePt t="13866" x="1576388" y="4324350"/>
          <p14:tracePt t="13883" x="1576388" y="4300538"/>
          <p14:tracePt t="13899" x="1566863" y="4262438"/>
          <p14:tracePt t="13903" x="1566863" y="4233863"/>
          <p14:tracePt t="13916" x="1566863" y="4219575"/>
          <p14:tracePt t="14499" x="1566863" y="4210050"/>
          <p14:tracePt t="14513" x="1576388" y="4200525"/>
          <p14:tracePt t="14521" x="1585913" y="4162425"/>
          <p14:tracePt t="14533" x="1600200" y="4081463"/>
          <p14:tracePt t="14549" x="1600200" y="3938588"/>
          <p14:tracePt t="14566" x="1600200" y="3833813"/>
          <p14:tracePt t="14583" x="1600200" y="3743325"/>
          <p14:tracePt t="14599" x="1600200" y="3695700"/>
          <p14:tracePt t="14616" x="1600200" y="3652838"/>
          <p14:tracePt t="14633" x="1600200" y="3643313"/>
          <p14:tracePt t="14649" x="1600200" y="3638550"/>
          <p14:tracePt t="14717" x="1600200" y="3629025"/>
          <p14:tracePt t="14732" x="1600200" y="3619500"/>
          <p14:tracePt t="14748" x="1600200" y="3609975"/>
          <p14:tracePt t="14825" x="1600200" y="3600450"/>
          <p14:tracePt t="14837" x="1600200" y="3595688"/>
          <p14:tracePt t="14849" x="1600200" y="3590925"/>
          <p14:tracePt t="14866" x="1590675" y="3571875"/>
          <p14:tracePt t="14883" x="1590675" y="3557588"/>
          <p14:tracePt t="14949" x="1590675" y="3543300"/>
          <p14:tracePt t="15261" x="1590675" y="3538538"/>
          <p14:tracePt t="15303" x="1590675" y="3529013"/>
          <p14:tracePt t="15320" x="1590675" y="3514725"/>
          <p14:tracePt t="15472" x="1590675" y="3505200"/>
          <p14:tracePt t="15485" x="1581150" y="3481388"/>
          <p14:tracePt t="15499" x="1576388" y="3467100"/>
          <p14:tracePt t="15516" x="1547813" y="3395663"/>
          <p14:tracePt t="15534" x="1524000" y="3352800"/>
          <p14:tracePt t="15549" x="1514475" y="3328988"/>
          <p14:tracePt t="15566" x="1500188" y="3286125"/>
          <p14:tracePt t="15583" x="1485900" y="3252788"/>
          <p14:tracePt t="15599" x="1471613" y="3190875"/>
          <p14:tracePt t="15616" x="1462088" y="3109913"/>
          <p14:tracePt t="15620" x="1452563" y="3057525"/>
          <p14:tracePt t="15633" x="1447800" y="3014663"/>
          <p14:tracePt t="15649" x="1438275" y="2909888"/>
          <p14:tracePt t="15666" x="1390650" y="2800350"/>
          <p14:tracePt t="15683" x="1352550" y="2676525"/>
          <p14:tracePt t="15686" x="1314450" y="2619375"/>
          <p14:tracePt t="15700" x="1304925" y="2576513"/>
          <p14:tracePt t="15701" x="1304925" y="2528888"/>
          <p14:tracePt t="15716" x="1290638" y="2433638"/>
          <p14:tracePt t="15733" x="1281113" y="2362200"/>
          <p14:tracePt t="15749" x="1271588" y="2262188"/>
          <p14:tracePt t="15766" x="1271588" y="2205038"/>
          <p14:tracePt t="15783" x="1266825" y="2162175"/>
          <p14:tracePt t="15799" x="1266825" y="2114550"/>
          <p14:tracePt t="15816" x="1266825" y="2019300"/>
          <p14:tracePt t="15832" x="1271588" y="1928813"/>
          <p14:tracePt t="15849" x="1271588" y="1862138"/>
          <p14:tracePt t="15866" x="1271588" y="1819275"/>
          <p14:tracePt t="15883" x="1271588" y="1795463"/>
          <p14:tracePt t="15886" x="1276350" y="1790700"/>
          <p14:tracePt t="15899" x="1281113" y="1785938"/>
          <p14:tracePt t="15916" x="1300163" y="1704975"/>
          <p14:tracePt t="15933" x="1314450" y="1681163"/>
          <p14:tracePt t="15949" x="1338263" y="1638300"/>
          <p14:tracePt t="15966" x="1343025" y="1628775"/>
          <p14:tracePt t="15983" x="1376363" y="1600200"/>
          <p14:tracePt t="15999" x="1409700" y="1571625"/>
          <p14:tracePt t="16016" x="1495425" y="1528763"/>
          <p14:tracePt t="16032" x="1566863" y="1504950"/>
          <p14:tracePt t="16049" x="1614488" y="1504950"/>
          <p14:tracePt t="16066" x="1638300" y="1504950"/>
          <p14:tracePt t="16083" x="1657350" y="1500188"/>
          <p14:tracePt t="16087" x="1662113" y="1500188"/>
          <p14:tracePt t="16099" x="1671638" y="1500188"/>
          <p14:tracePt t="16116" x="1704975" y="1500188"/>
          <p14:tracePt t="16132" x="1747838" y="1509713"/>
          <p14:tracePt t="16149" x="1790700" y="1528763"/>
          <p14:tracePt t="16166" x="1843088" y="1562100"/>
          <p14:tracePt t="16183" x="1890713" y="1595438"/>
          <p14:tracePt t="16199" x="1919288" y="1624013"/>
          <p14:tracePt t="16216" x="1947863" y="1657350"/>
          <p14:tracePt t="16232" x="1952625" y="1676400"/>
          <p14:tracePt t="16250" x="1971675" y="1704975"/>
          <p14:tracePt t="16267" x="1985963" y="1728788"/>
          <p14:tracePt t="16286" x="2005013" y="1776413"/>
          <p14:tracePt t="16299" x="2014538" y="1790700"/>
          <p14:tracePt t="16316" x="2028825" y="1824038"/>
          <p14:tracePt t="16333" x="2033588" y="1871663"/>
          <p14:tracePt t="16349" x="2033588" y="1914525"/>
          <p14:tracePt t="16366" x="2033588" y="1952625"/>
          <p14:tracePt t="16383" x="2033588" y="1962150"/>
          <p14:tracePt t="16399" x="2038350" y="1981200"/>
          <p14:tracePt t="16404" x="2038350" y="1990725"/>
          <p14:tracePt t="16422" x="2038350" y="2009775"/>
          <p14:tracePt t="16437" x="2038350" y="2033588"/>
          <p14:tracePt t="16449" x="2038350" y="2043113"/>
          <p14:tracePt t="16466" x="2038350" y="2071688"/>
          <p14:tracePt t="16483" x="2038350" y="2085975"/>
          <p14:tracePt t="16499" x="2038350" y="2090738"/>
          <p14:tracePt t="16516" x="2014538" y="2119313"/>
          <p14:tracePt t="16533" x="2000250" y="2124075"/>
          <p14:tracePt t="16550" x="1976438" y="2138363"/>
          <p14:tracePt t="16571" x="1962150" y="2147888"/>
          <p14:tracePt t="16583" x="1938338" y="2157413"/>
          <p14:tracePt t="16599" x="1895475" y="2171700"/>
          <p14:tracePt t="16616" x="1804988" y="2171700"/>
          <p14:tracePt t="16632" x="1685925" y="2185988"/>
          <p14:tracePt t="16649" x="1571625" y="2195513"/>
          <p14:tracePt t="16666" x="1457325" y="2195513"/>
          <p14:tracePt t="16682" x="1362075" y="2195513"/>
          <p14:tracePt t="16687" x="1314450" y="2195513"/>
          <p14:tracePt t="16700" x="1257300" y="2195513"/>
          <p14:tracePt t="16716" x="1195388" y="2195513"/>
          <p14:tracePt t="16733" x="1128713" y="2195513"/>
          <p14:tracePt t="16749" x="1081088" y="2195513"/>
          <p14:tracePt t="16766" x="1047750" y="2181225"/>
          <p14:tracePt t="16782" x="1023938" y="2157413"/>
          <p14:tracePt t="16799" x="1009650" y="2138363"/>
          <p14:tracePt t="16816" x="985838" y="2124075"/>
          <p14:tracePt t="16832" x="966788" y="2109788"/>
          <p14:tracePt t="16849" x="966788" y="2100263"/>
          <p14:tracePt t="16866" x="962025" y="2100263"/>
          <p14:tracePt t="16883" x="957263" y="2095500"/>
          <p14:tracePt t="16957" x="938213" y="2095500"/>
          <p14:tracePt t="16973" x="933450" y="2109788"/>
          <p14:tracePt t="16989" x="933450" y="2114550"/>
          <p14:tracePt t="16999" x="933450" y="2119313"/>
          <p14:tracePt t="17016" x="933450" y="2133600"/>
          <p14:tracePt t="17032" x="933450" y="2138363"/>
          <p14:tracePt t="17049" x="933450" y="2162175"/>
          <p14:tracePt t="17066" x="938213" y="2171700"/>
          <p14:tracePt t="17099" x="947738" y="2176463"/>
          <p14:tracePt t="17124" x="952500" y="2185988"/>
          <p14:tracePt t="17133" x="962025" y="2190750"/>
          <p14:tracePt t="17150" x="981075" y="2200275"/>
          <p14:tracePt t="17166" x="1028700" y="2200275"/>
          <p14:tracePt t="17182" x="1109663" y="2219325"/>
          <p14:tracePt t="17199" x="1176338" y="2224088"/>
          <p14:tracePt t="17216" x="1219200" y="2224088"/>
          <p14:tracePt t="17232" x="1228725" y="2224088"/>
          <p14:tracePt t="17249" x="1233488" y="2224088"/>
          <p14:tracePt t="17266" x="1257300" y="2224088"/>
          <p14:tracePt t="17282" x="1290638" y="2224088"/>
          <p14:tracePt t="17299" x="1362075" y="2224088"/>
          <p14:tracePt t="17315" x="1438275" y="2224088"/>
          <p14:tracePt t="17332" x="1476375" y="2224088"/>
          <p14:tracePt t="17349" x="1533525" y="2224088"/>
          <p14:tracePt t="17366" x="1557338" y="2224088"/>
          <p14:tracePt t="17382" x="1590675" y="2224088"/>
          <p14:tracePt t="17399" x="1604963" y="2200275"/>
          <p14:tracePt t="17416" x="1628775" y="2181225"/>
          <p14:tracePt t="17432" x="1643063" y="2162175"/>
          <p14:tracePt t="17449" x="1657350" y="2143125"/>
          <p14:tracePt t="17466" x="1676400" y="2138363"/>
          <p14:tracePt t="17468" x="1676400" y="2133600"/>
          <p14:tracePt t="17482" x="1676400" y="2128838"/>
          <p14:tracePt t="17484" x="1681163" y="2109788"/>
          <p14:tracePt t="17501" x="1681163" y="2100263"/>
          <p14:tracePt t="17520" x="1681163" y="2052638"/>
          <p14:tracePt t="17532" x="1681163" y="2028825"/>
          <p14:tracePt t="17549" x="1671638" y="1981200"/>
          <p14:tracePt t="17566" x="1662113" y="1957388"/>
          <p14:tracePt t="17582" x="1633538" y="1909763"/>
          <p14:tracePt t="17599" x="1604963" y="1881188"/>
          <p14:tracePt t="17616" x="1562100" y="1852613"/>
          <p14:tracePt t="17632" x="1504950" y="1847850"/>
          <p14:tracePt t="17649" x="1433513" y="1828800"/>
          <p14:tracePt t="17652" x="1381125" y="1824038"/>
          <p14:tracePt t="17666" x="1366838" y="1824038"/>
          <p14:tracePt t="17683" x="1309688" y="1814513"/>
          <p14:tracePt t="17685" x="1285875" y="1814513"/>
          <p14:tracePt t="17699" x="1281113" y="1814513"/>
          <p14:tracePt t="17716" x="1276350" y="1814513"/>
          <p14:tracePt t="17876" x="1271588" y="1814513"/>
          <p14:tracePt t="17888" x="1257300" y="1819275"/>
          <p14:tracePt t="17893" x="1252538" y="1843088"/>
          <p14:tracePt t="17903" x="1233488" y="1890713"/>
          <p14:tracePt t="17916" x="1233488" y="2009775"/>
          <p14:tracePt t="17933" x="1233488" y="2085975"/>
          <p14:tracePt t="17949" x="1233488" y="2152650"/>
          <p14:tracePt t="17966" x="1228725" y="2228850"/>
          <p14:tracePt t="17973" x="1228725" y="2252663"/>
          <p14:tracePt t="17982" x="1204913" y="2271713"/>
          <p14:tracePt t="17999" x="1200150" y="2314575"/>
          <p14:tracePt t="18016" x="1190625" y="2347913"/>
          <p14:tracePt t="18032" x="1185863" y="2352675"/>
          <p14:tracePt t="18092" x="1185863" y="2347913"/>
          <p14:tracePt t="18102" x="1214438" y="2333625"/>
          <p14:tracePt t="18108" x="1228725" y="2309813"/>
          <p14:tracePt t="18119" x="1243013" y="2290763"/>
          <p14:tracePt t="18132" x="1285875" y="2214563"/>
          <p14:tracePt t="18149" x="1323975" y="2143125"/>
          <p14:tracePt t="18166" x="1352550" y="2081213"/>
          <p14:tracePt t="18182" x="1362075" y="2057400"/>
          <p14:tracePt t="18199" x="1371600" y="2038350"/>
          <p14:tracePt t="18216" x="1371600" y="2028825"/>
          <p14:tracePt t="18268" x="1376363" y="2024063"/>
          <p14:tracePt t="18310" x="1376363" y="2028825"/>
          <p14:tracePt t="18317" x="1376363" y="2033588"/>
          <p14:tracePt t="18324" x="1376363" y="2047875"/>
          <p14:tracePt t="18332" x="1376363" y="2085975"/>
          <p14:tracePt t="18349" x="1395413" y="2147888"/>
          <p14:tracePt t="18365" x="1409700" y="2195513"/>
          <p14:tracePt t="18384" x="1428750" y="2233613"/>
          <p14:tracePt t="18399" x="1438275" y="2257425"/>
          <p14:tracePt t="18416" x="1443038" y="2286000"/>
          <p14:tracePt t="18462" x="1443038" y="2290763"/>
          <p14:tracePt t="18469" x="1443038" y="2295525"/>
          <p14:tracePt t="18494" x="1428750" y="2309813"/>
          <p14:tracePt t="18517" x="1419225" y="2309813"/>
          <p14:tracePt t="18524" x="1409700" y="2319338"/>
          <p14:tracePt t="18532" x="1404938" y="2319338"/>
          <p14:tracePt t="18550" x="1371600" y="2328863"/>
          <p14:tracePt t="18568" x="1343025" y="2328863"/>
          <p14:tracePt t="18582" x="1319213" y="2328863"/>
          <p14:tracePt t="18599" x="1314450" y="2328863"/>
          <p14:tracePt t="18621" x="1304925" y="2328863"/>
          <p14:tracePt t="18632" x="1304925" y="2324100"/>
          <p14:tracePt t="18649" x="1304925" y="2314575"/>
          <p14:tracePt t="18666" x="1304925" y="2305050"/>
          <p14:tracePt t="18682" x="1304925" y="2300288"/>
          <p14:tracePt t="18708" x="1304925" y="2295525"/>
          <p14:tracePt t="18740" x="1309688" y="2295525"/>
          <p14:tracePt t="18781" x="1323975" y="2295525"/>
          <p14:tracePt t="18796" x="1343025" y="2281238"/>
          <p14:tracePt t="18805" x="1347788" y="2281238"/>
          <p14:tracePt t="18816" x="1371600" y="2281238"/>
          <p14:tracePt t="18832" x="1404938" y="2266950"/>
          <p14:tracePt t="18849" x="1457325" y="2257425"/>
          <p14:tracePt t="18865" x="1509713" y="2243138"/>
          <p14:tracePt t="18882" x="1533525" y="2238375"/>
          <p14:tracePt t="18900" x="1566863" y="2214563"/>
          <p14:tracePt t="18916" x="1571625" y="2209800"/>
          <p14:tracePt t="18932" x="1576388" y="2200275"/>
          <p14:tracePt t="18949" x="1590675" y="2200275"/>
          <p14:tracePt t="18965" x="1614488" y="2185988"/>
          <p14:tracePt t="18982" x="1624013" y="2171700"/>
          <p14:tracePt t="18999" x="1638300" y="2166938"/>
          <p14:tracePt t="19015" x="1647825" y="2162175"/>
          <p14:tracePt t="19032" x="1652588" y="2157413"/>
          <p14:tracePt t="19103" x="1657350" y="2157413"/>
          <p14:tracePt t="19158" x="1676400" y="2152650"/>
          <p14:tracePt t="19172" x="1681163" y="2152650"/>
          <p14:tracePt t="19284" x="1685925" y="2152650"/>
          <p14:tracePt t="19292" x="1690688" y="2152650"/>
          <p14:tracePt t="19304" x="1695450" y="2176463"/>
          <p14:tracePt t="19322" x="1714500" y="2257425"/>
          <p14:tracePt t="19332" x="1714500" y="2319338"/>
          <p14:tracePt t="19349" x="1714500" y="2366963"/>
          <p14:tracePt t="19366" x="1714500" y="2409825"/>
          <p14:tracePt t="19382" x="1714500" y="2419350"/>
          <p14:tracePt t="19399" x="1714500" y="2433638"/>
          <p14:tracePt t="19453" x="1719263" y="2433638"/>
          <p14:tracePt t="19469" x="1724025" y="2419350"/>
          <p14:tracePt t="19476" x="1733550" y="2400300"/>
          <p14:tracePt t="19484" x="1747838" y="2376488"/>
          <p14:tracePt t="19499" x="1757363" y="2338388"/>
          <p14:tracePt t="19515" x="1781175" y="2266950"/>
          <p14:tracePt t="19518" x="1785938" y="2224088"/>
          <p14:tracePt t="19532" x="1804988" y="2162175"/>
          <p14:tracePt t="19549" x="1833563" y="2100263"/>
          <p14:tracePt t="19566" x="1852613" y="2081213"/>
          <p14:tracePt t="19628" x="1857375" y="2081213"/>
          <p14:tracePt t="19636" x="1871663" y="2100263"/>
          <p14:tracePt t="19649" x="1876425" y="2105025"/>
          <p14:tracePt t="19665" x="1900238" y="2176463"/>
          <p14:tracePt t="19682" x="1962150" y="2276475"/>
          <p14:tracePt t="19699" x="2014538" y="2414588"/>
          <p14:tracePt t="19701" x="2019300" y="2443163"/>
          <p14:tracePt t="19716" x="2043113" y="2490788"/>
          <p14:tracePt t="19732" x="2062163" y="2519363"/>
          <p14:tracePt t="19749" x="2066925" y="2524125"/>
          <p14:tracePt t="19857" x="2066925" y="2514600"/>
          <p14:tracePt t="19873" x="2066925" y="2500313"/>
          <p14:tracePt t="19903" x="2066925" y="2495550"/>
          <p14:tracePt t="19919" x="2066925" y="2486025"/>
          <p14:tracePt t="19924" x="2066925" y="2481263"/>
          <p14:tracePt t="19933" x="2066925" y="2471738"/>
          <p14:tracePt t="19949" x="2066925" y="2462213"/>
          <p14:tracePt t="19965" x="2071688" y="2452688"/>
          <p14:tracePt t="19982" x="2071688" y="2443163"/>
          <p14:tracePt t="20118" x="2071688" y="2433638"/>
          <p14:tracePt t="20124" x="2076450" y="2428875"/>
          <p14:tracePt t="20133" x="2081213" y="2424113"/>
          <p14:tracePt t="20149" x="2100263" y="2414588"/>
          <p14:tracePt t="20165" x="2124075" y="2400300"/>
          <p14:tracePt t="20182" x="2157413" y="2381250"/>
          <p14:tracePt t="20199" x="2176463" y="2362200"/>
          <p14:tracePt t="20215" x="2205038" y="2333625"/>
          <p14:tracePt t="20232" x="2257425" y="2309813"/>
          <p14:tracePt t="20249" x="2286000" y="2286000"/>
          <p14:tracePt t="20265" x="2305050" y="2233613"/>
          <p14:tracePt t="20284" x="2319338" y="2219325"/>
          <p14:tracePt t="20302" x="2319338" y="2205038"/>
          <p14:tracePt t="20344" x="2319338" y="2200275"/>
          <p14:tracePt t="20359" x="2319338" y="2195513"/>
          <p14:tracePt t="20364" x="2324100" y="2195513"/>
          <p14:tracePt t="20372" x="2328863" y="2190750"/>
          <p14:tracePt t="20388" x="2328863" y="2181225"/>
          <p14:tracePt t="20399" x="2333625" y="2176463"/>
          <p14:tracePt t="20415" x="2343150" y="2162175"/>
          <p14:tracePt t="20432" x="2357438" y="2152650"/>
          <p14:tracePt t="20449" x="2366963" y="2147888"/>
          <p14:tracePt t="20465" x="2371725" y="2138363"/>
          <p14:tracePt t="20468" x="2371725" y="2133600"/>
          <p14:tracePt t="20484" x="2371725" y="2128838"/>
          <p14:tracePt t="20499" x="2371725" y="2114550"/>
          <p14:tracePt t="20572" x="2366963" y="2114550"/>
          <p14:tracePt t="20581" x="2347913" y="2128838"/>
          <p14:tracePt t="20588" x="2328863" y="2171700"/>
          <p14:tracePt t="20599" x="2324100" y="2205038"/>
          <p14:tracePt t="20615" x="2314575" y="2252663"/>
          <p14:tracePt t="20632" x="2314575" y="2324100"/>
          <p14:tracePt t="20649" x="2314575" y="2424113"/>
          <p14:tracePt t="20665" x="2319338" y="2486025"/>
          <p14:tracePt t="20682" x="2319338" y="2528888"/>
          <p14:tracePt t="20685" x="2319338" y="2538413"/>
          <p14:tracePt t="20699" x="2319338" y="2552700"/>
          <p14:tracePt t="20817" x="2319338" y="2543175"/>
          <p14:tracePt t="20834" x="2324100" y="2495550"/>
          <p14:tracePt t="20849" x="2376488" y="2414588"/>
          <p14:tracePt t="20865" x="2424113" y="2366963"/>
          <p14:tracePt t="20882" x="2476500" y="2319338"/>
          <p14:tracePt t="20888" x="2500313" y="2314575"/>
          <p14:tracePt t="20899" x="2505075" y="2309813"/>
          <p14:tracePt t="20915" x="2524125" y="2290763"/>
          <p14:tracePt t="20988" x="2528888" y="2290763"/>
          <p14:tracePt t="20997" x="2528888" y="2300288"/>
          <p14:tracePt t="21004" x="2533650" y="2314575"/>
          <p14:tracePt t="21015" x="2543175" y="2343150"/>
          <p14:tracePt t="21032" x="2543175" y="2362200"/>
          <p14:tracePt t="21049" x="2543175" y="2371725"/>
          <p14:tracePt t="21065" x="2543175" y="2386013"/>
          <p14:tracePt t="21082" x="2543175" y="2395538"/>
          <p14:tracePt t="21099" x="2538413" y="2400300"/>
          <p14:tracePt t="21115" x="2528888" y="2405063"/>
          <p14:tracePt t="21132" x="2514600" y="2409825"/>
          <p14:tracePt t="21149" x="2509838" y="2419350"/>
          <p14:tracePt t="21165" x="2505075" y="2419350"/>
          <p14:tracePt t="21182" x="2490788" y="2419350"/>
          <p14:tracePt t="21199" x="2471738" y="2419350"/>
          <p14:tracePt t="21301" x="2466975" y="2419350"/>
          <p14:tracePt t="21516" x="2457450" y="2419350"/>
          <p14:tracePt t="21526" x="2452688" y="2419350"/>
          <p14:tracePt t="21532" x="2447925" y="2419350"/>
          <p14:tracePt t="21564" x="2433638" y="2433638"/>
          <p14:tracePt t="21596" x="2428875" y="2438400"/>
          <p14:tracePt t="21604" x="2414588" y="2438400"/>
          <p14:tracePt t="21615" x="2405063" y="2443163"/>
          <p14:tracePt t="21632" x="2376488" y="2457450"/>
          <p14:tracePt t="21649" x="2352675" y="2471738"/>
          <p14:tracePt t="21666" x="2324100" y="2486025"/>
          <p14:tracePt t="21682" x="2290763" y="2519363"/>
          <p14:tracePt t="21699" x="2271713" y="2562225"/>
          <p14:tracePt t="21702" x="2252663" y="2595563"/>
          <p14:tracePt t="21715" x="2247900" y="2633663"/>
          <p14:tracePt t="21732" x="2209800" y="2771775"/>
          <p14:tracePt t="21749" x="2157413" y="2981325"/>
          <p14:tracePt t="21765" x="2138363" y="3157538"/>
          <p14:tracePt t="21782" x="2138363" y="3362325"/>
          <p14:tracePt t="21799" x="2138363" y="3538538"/>
          <p14:tracePt t="21815" x="2143125" y="3633788"/>
          <p14:tracePt t="21832" x="2143125" y="3671888"/>
          <p14:tracePt t="21849" x="2185988" y="3781425"/>
          <p14:tracePt t="21865" x="2233613" y="3952875"/>
          <p14:tracePt t="21882" x="2305050" y="4114800"/>
          <p14:tracePt t="21898" x="2371725" y="4238625"/>
          <p14:tracePt t="21902" x="2414588" y="4310063"/>
          <p14:tracePt t="21915" x="2466975" y="4414838"/>
          <p14:tracePt t="21932" x="2505075" y="4648200"/>
          <p14:tracePt t="21949" x="2505075" y="4752975"/>
          <p14:tracePt t="21965" x="2505075" y="4867275"/>
          <p14:tracePt t="21982" x="2505075" y="4972050"/>
          <p14:tracePt t="21998" x="2471738" y="5081588"/>
          <p14:tracePt t="22015" x="2447925" y="5186363"/>
          <p14:tracePt t="22032" x="2409825" y="5310188"/>
          <p14:tracePt t="22049" x="2381250" y="5429250"/>
          <p14:tracePt t="22065" x="2371725" y="5472113"/>
          <p14:tracePt t="22082" x="2343150" y="5548313"/>
          <p14:tracePt t="22099" x="2305050" y="5667375"/>
          <p14:tracePt t="22103" x="2286000" y="5734050"/>
          <p14:tracePt t="22117" x="2276475" y="5800725"/>
          <p14:tracePt t="22140" x="2195513" y="6005513"/>
          <p14:tracePt t="22149" x="2181225" y="6048375"/>
          <p14:tracePt t="22165" x="2166938" y="6067425"/>
          <p14:tracePt t="22182" x="2147888" y="6091238"/>
          <p14:tracePt t="22199" x="2114550" y="6119813"/>
          <p14:tracePt t="22215" x="2081213" y="6143625"/>
          <p14:tracePt t="22232" x="2038350" y="6172200"/>
          <p14:tracePt t="22249" x="2000250" y="6196013"/>
          <p14:tracePt t="22265" x="1976438" y="6200775"/>
          <p14:tracePt t="22282" x="1966913" y="6215063"/>
          <p14:tracePt t="22299" x="1962150" y="6219825"/>
          <p14:tracePt t="22301" x="1943100" y="6224588"/>
          <p14:tracePt t="22315" x="1919288" y="6238875"/>
          <p14:tracePt t="22332" x="1866900" y="6281738"/>
          <p14:tracePt t="22349" x="1819275" y="6291263"/>
          <p14:tracePt t="22365" x="1800225" y="6305550"/>
          <p14:tracePt t="22382" x="1776413" y="6310313"/>
          <p14:tracePt t="22399" x="1752600" y="6310313"/>
          <p14:tracePt t="22415" x="1719263" y="6324600"/>
          <p14:tracePt t="22432" x="1685925" y="6329363"/>
          <p14:tracePt t="22449" x="1676400" y="6329363"/>
          <p14:tracePt t="22465" x="1671638" y="6329363"/>
          <p14:tracePt t="22501" x="1666875" y="6329363"/>
          <p14:tracePt t="22509" x="1662113" y="6324600"/>
          <p14:tracePt t="22517" x="1657350" y="6319838"/>
          <p14:tracePt t="22532" x="1647825" y="6315075"/>
          <p14:tracePt t="22549" x="1638300" y="6286500"/>
          <p14:tracePt t="22566" x="1628775" y="6272213"/>
          <p14:tracePt t="22582" x="1614488" y="6262688"/>
          <p14:tracePt t="22599" x="1614488" y="6257925"/>
          <p14:tracePt t="22615" x="1614488" y="6238875"/>
          <p14:tracePt t="22632" x="1614488" y="6234113"/>
          <p14:tracePt t="22650" x="1614488" y="6229350"/>
          <p14:tracePt t="22665" x="1614488" y="6224588"/>
          <p14:tracePt t="22682" x="1614488" y="6215063"/>
          <p14:tracePt t="22715" x="1614488" y="6205538"/>
          <p14:tracePt t="22732" x="1614488" y="6186488"/>
          <p14:tracePt t="22749" x="1614488" y="6167438"/>
          <p14:tracePt t="22766" x="1614488" y="6134100"/>
          <p14:tracePt t="22782" x="1614488" y="6119813"/>
          <p14:tracePt t="22799" x="1614488" y="6076950"/>
          <p14:tracePt t="22815" x="1600200" y="6034088"/>
          <p14:tracePt t="22832" x="1600200" y="6000750"/>
          <p14:tracePt t="22849" x="1600200" y="5953125"/>
          <p14:tracePt t="22865" x="1600200" y="5934075"/>
          <p14:tracePt t="22882" x="1600200" y="5910263"/>
          <p14:tracePt t="22899" x="1600200" y="5886450"/>
          <p14:tracePt t="22902" x="1600200" y="5872163"/>
          <p14:tracePt t="22915" x="1595438" y="5857875"/>
          <p14:tracePt t="22932" x="1581150" y="5781675"/>
          <p14:tracePt t="22949" x="1581150" y="5738813"/>
          <p14:tracePt t="22966" x="1562100" y="5662613"/>
          <p14:tracePt t="22982" x="1562100" y="5600700"/>
          <p14:tracePt t="22998" x="1562100" y="5576888"/>
          <p14:tracePt t="23015" x="1552575" y="5543550"/>
          <p14:tracePt t="23071" x="1552575" y="5538788"/>
          <p14:tracePt t="23076" x="1533525" y="5538788"/>
          <p14:tracePt t="23087" x="1514475" y="5538788"/>
          <p14:tracePt t="23098" x="1485900" y="5538788"/>
          <p14:tracePt t="23115" x="1414463" y="5538788"/>
          <p14:tracePt t="23132" x="1238250" y="5614988"/>
          <p14:tracePt t="23149" x="1171575" y="5676900"/>
          <p14:tracePt t="23165" x="1033463" y="5743575"/>
          <p14:tracePt t="23182" x="919163" y="5786438"/>
          <p14:tracePt t="23198" x="833438" y="5824538"/>
          <p14:tracePt t="23215" x="819150" y="5848350"/>
          <p14:tracePt t="23232" x="814388" y="5862638"/>
          <p14:tracePt t="23248" x="814388" y="5867400"/>
          <p14:tracePt t="23265" x="804863" y="5886450"/>
          <p14:tracePt t="23282" x="804863" y="5891213"/>
          <p14:tracePt t="23298" x="795338" y="5910263"/>
          <p14:tracePt t="23315" x="790575" y="5910263"/>
          <p14:tracePt t="23349" x="781050" y="5929313"/>
          <p14:tracePt t="23365" x="762000" y="5948363"/>
          <p14:tracePt t="23382" x="738188" y="5957888"/>
          <p14:tracePt t="23398" x="704850" y="5986463"/>
          <p14:tracePt t="23415" x="690563" y="5991225"/>
          <p14:tracePt t="23432" x="681038" y="5995988"/>
          <p14:tracePt t="23516" x="676275" y="5995988"/>
          <p14:tracePt t="23533" x="666750" y="5986463"/>
          <p14:tracePt t="23541" x="666750" y="5981700"/>
          <p14:tracePt t="23548" x="661988" y="5976938"/>
          <p14:tracePt t="23565" x="633413" y="5938838"/>
          <p14:tracePt t="23582" x="619125" y="5915025"/>
          <p14:tracePt t="23598" x="619125" y="5872163"/>
          <p14:tracePt t="23615" x="600075" y="5791200"/>
          <p14:tracePt t="23632" x="595313" y="5748338"/>
          <p14:tracePt t="23649" x="576263" y="5676900"/>
          <p14:tracePt t="23653" x="576263" y="5653088"/>
          <p14:tracePt t="23665" x="576263" y="5638800"/>
          <p14:tracePt t="23682" x="576263" y="5605463"/>
          <p14:tracePt t="23698" x="576263" y="5567363"/>
          <p14:tracePt t="23715" x="576263" y="5538788"/>
          <p14:tracePt t="23716" x="571500" y="5510213"/>
          <p14:tracePt t="23732" x="571500" y="5486400"/>
          <p14:tracePt t="23748" x="571500" y="5457825"/>
          <p14:tracePt t="23765" x="571500" y="5395913"/>
          <p14:tracePt t="23782" x="571500" y="5329238"/>
          <p14:tracePt t="23798" x="571500" y="5229225"/>
          <p14:tracePt t="23815" x="571500" y="5162550"/>
          <p14:tracePt t="23832" x="571500" y="5086350"/>
          <p14:tracePt t="23848" x="571500" y="5043488"/>
          <p14:tracePt t="23865" x="571500" y="4986338"/>
          <p14:tracePt t="23882" x="571500" y="4872038"/>
          <p14:tracePt t="23885" x="571500" y="4833938"/>
          <p14:tracePt t="23898" x="571500" y="4767263"/>
          <p14:tracePt t="23915" x="571500" y="4662488"/>
          <p14:tracePt t="23932" x="590550" y="4538663"/>
          <p14:tracePt t="23949" x="595313" y="4471988"/>
          <p14:tracePt t="23965" x="623888" y="4376738"/>
          <p14:tracePt t="23982" x="661988" y="4252913"/>
          <p14:tracePt t="23998" x="676275" y="4171950"/>
          <p14:tracePt t="24015" x="695325" y="4052888"/>
          <p14:tracePt t="24032" x="714375" y="3919538"/>
          <p14:tracePt t="24048" x="771525" y="3786188"/>
          <p14:tracePt t="24065" x="804863" y="3695700"/>
          <p14:tracePt t="24082" x="819150" y="3600450"/>
          <p14:tracePt t="24098" x="828675" y="3552825"/>
          <p14:tracePt t="24115" x="828675" y="3495675"/>
          <p14:tracePt t="24131" x="828675" y="3438525"/>
          <p14:tracePt t="24134" x="842963" y="3424238"/>
          <p14:tracePt t="24148" x="857250" y="3367088"/>
          <p14:tracePt t="24165" x="866775" y="3262313"/>
          <p14:tracePt t="24181" x="871538" y="3200400"/>
          <p14:tracePt t="24198" x="881063" y="3138488"/>
          <p14:tracePt t="24215" x="881063" y="3100388"/>
          <p14:tracePt t="24232" x="881063" y="3024188"/>
          <p14:tracePt t="24248" x="881063" y="2967038"/>
          <p14:tracePt t="24265" x="862013" y="2886075"/>
          <p14:tracePt t="24283" x="852488" y="2805113"/>
          <p14:tracePt t="24292" x="838200" y="2747963"/>
          <p14:tracePt t="24316" x="823913" y="2695575"/>
          <p14:tracePt t="24321" x="819150" y="2676525"/>
          <p14:tracePt t="24331" x="804863" y="2657475"/>
          <p14:tracePt t="24348" x="795338" y="2633663"/>
          <p14:tracePt t="24365" x="776288" y="2605088"/>
          <p14:tracePt t="24382" x="776288" y="2595563"/>
          <p14:tracePt t="24420" x="776288" y="2581275"/>
          <p14:tracePt t="24432" x="771525" y="2566988"/>
          <p14:tracePt t="24449" x="766763" y="2552700"/>
          <p14:tracePt t="24465" x="752475" y="2519363"/>
          <p14:tracePt t="24482" x="752475" y="2490788"/>
          <p14:tracePt t="24498" x="742950" y="2457450"/>
          <p14:tracePt t="24846" x="752475" y="2471738"/>
          <p14:tracePt t="24860" x="752475" y="2481263"/>
          <p14:tracePt t="24871" x="738188" y="2495550"/>
          <p14:tracePt t="24886" x="700088" y="2538413"/>
          <p14:tracePt t="24902" x="695325" y="2557463"/>
          <p14:tracePt t="24915" x="657225" y="2624138"/>
          <p14:tracePt t="24932" x="652463" y="2638425"/>
          <p14:tracePt t="24948" x="647700" y="2657475"/>
          <p14:tracePt t="25268" x="647700" y="2662238"/>
          <p14:tracePt t="25276" x="647700" y="2671763"/>
          <p14:tracePt t="25285" x="647700" y="2686050"/>
          <p14:tracePt t="25298" x="647700" y="2700338"/>
          <p14:tracePt t="25315" x="633413" y="2733675"/>
          <p14:tracePt t="25332" x="628650" y="2786063"/>
          <p14:tracePt t="25334" x="619125" y="2824163"/>
          <p14:tracePt t="25348" x="609600" y="2890838"/>
          <p14:tracePt t="25365" x="590550" y="3009900"/>
          <p14:tracePt t="25382" x="571500" y="3152775"/>
          <p14:tracePt t="25398" x="561975" y="3343275"/>
          <p14:tracePt t="25415" x="528638" y="3524250"/>
          <p14:tracePt t="25431" x="528638" y="3690938"/>
          <p14:tracePt t="25448" x="528638" y="3867150"/>
          <p14:tracePt t="25465" x="528638" y="4043363"/>
          <p14:tracePt t="25470" x="528638" y="4133850"/>
          <p14:tracePt t="25481" x="528638" y="4210050"/>
          <p14:tracePt t="25498" x="523875" y="4314825"/>
          <p14:tracePt t="25515" x="495300" y="4448175"/>
          <p14:tracePt t="25531" x="495300" y="4562475"/>
          <p14:tracePt t="25532" x="495300" y="4614863"/>
          <p14:tracePt t="25548" x="485775" y="4733925"/>
          <p14:tracePt t="25565" x="485775" y="4810125"/>
          <p14:tracePt t="25582" x="485775" y="4862513"/>
          <p14:tracePt t="25598" x="485775" y="4953000"/>
          <p14:tracePt t="25615" x="485775" y="4991100"/>
          <p14:tracePt t="25632" x="485775" y="5024438"/>
          <p14:tracePt t="25648" x="485775" y="5062538"/>
          <p14:tracePt t="25665" x="485775" y="5076825"/>
          <p14:tracePt t="25670" x="481013" y="5091113"/>
          <p14:tracePt t="25682" x="481013" y="5110163"/>
          <p14:tracePt t="25698" x="471488" y="5124450"/>
          <p14:tracePt t="25776" x="471488" y="5114925"/>
          <p14:tracePt t="25780" x="471488" y="5100638"/>
          <p14:tracePt t="25791" x="471488" y="5081588"/>
          <p14:tracePt t="25798" x="471488" y="5053013"/>
          <p14:tracePt t="25815" x="471488" y="4938713"/>
          <p14:tracePt t="25832" x="471488" y="4762500"/>
          <p14:tracePt t="25848" x="471488" y="4657725"/>
          <p14:tracePt t="25865" x="471488" y="4505325"/>
          <p14:tracePt t="25881" x="476250" y="4338638"/>
          <p14:tracePt t="25898" x="509588" y="4119563"/>
          <p14:tracePt t="25919" x="528638" y="3914775"/>
          <p14:tracePt t="25922" x="542925" y="3786188"/>
          <p14:tracePt t="25938" x="623888" y="3590925"/>
          <p14:tracePt t="25948" x="657225" y="3395663"/>
          <p14:tracePt t="25965" x="676275" y="3243263"/>
          <p14:tracePt t="25981" x="685800" y="3076575"/>
          <p14:tracePt t="25999" x="685800" y="2990850"/>
          <p14:tracePt t="26017" x="685800" y="2890838"/>
          <p14:tracePt t="26031" x="685800" y="2814638"/>
          <p14:tracePt t="26048" x="685800" y="2781300"/>
          <p14:tracePt t="26065" x="690563" y="2738438"/>
          <p14:tracePt t="26082" x="690563" y="2728913"/>
          <p14:tracePt t="26098" x="695325" y="2719388"/>
          <p14:tracePt t="26115" x="709613" y="2695575"/>
          <p14:tracePt t="26132" x="714375" y="2690813"/>
          <p14:tracePt t="26148" x="728663" y="2643188"/>
          <p14:tracePt t="26416" x="728663" y="2652713"/>
          <p14:tracePt t="26424" x="728663" y="2662238"/>
          <p14:tracePt t="26432" x="728663" y="2676525"/>
          <p14:tracePt t="26448" x="728663" y="2686050"/>
          <p14:tracePt t="26465" x="728663" y="2719388"/>
          <p14:tracePt t="26469" x="728663" y="2733675"/>
          <p14:tracePt t="26482" x="733425" y="2762250"/>
          <p14:tracePt t="26498" x="733425" y="2781300"/>
          <p14:tracePt t="26515" x="733425" y="2828925"/>
          <p14:tracePt t="26517" x="733425" y="2847975"/>
          <p14:tracePt t="26531" x="733425" y="2876550"/>
          <p14:tracePt t="26548" x="733425" y="2924175"/>
          <p14:tracePt t="26551" x="733425" y="2947988"/>
          <p14:tracePt t="26565" x="733425" y="2995613"/>
          <p14:tracePt t="26582" x="733425" y="3052763"/>
          <p14:tracePt t="26598" x="742950" y="3114675"/>
          <p14:tracePt t="26615" x="742950" y="3181350"/>
          <p14:tracePt t="26632" x="790575" y="3281363"/>
          <p14:tracePt t="26648" x="790575" y="3357563"/>
          <p14:tracePt t="26665" x="800100" y="3500438"/>
          <p14:tracePt t="26681" x="809625" y="3667125"/>
          <p14:tracePt t="26698" x="819150" y="3843338"/>
          <p14:tracePt t="26703" x="828675" y="3986213"/>
          <p14:tracePt t="26715" x="838200" y="4124325"/>
          <p14:tracePt t="26731" x="862013" y="4352925"/>
          <p14:tracePt t="26732" x="862013" y="4467225"/>
          <p14:tracePt t="26748" x="862013" y="4719638"/>
          <p14:tracePt t="26765" x="862013" y="4933950"/>
          <p14:tracePt t="26781" x="862013" y="5148263"/>
          <p14:tracePt t="26799" x="857250" y="5243513"/>
          <p14:tracePt t="26815" x="847725" y="5286375"/>
          <p14:tracePt t="26831" x="833438" y="5338763"/>
          <p14:tracePt t="26848" x="823913" y="5405438"/>
          <p14:tracePt t="26865" x="809625" y="5453063"/>
          <p14:tracePt t="26881" x="809625" y="5486400"/>
          <p14:tracePt t="26884" x="809625" y="5514975"/>
          <p14:tracePt t="26915" x="809625" y="5524500"/>
          <p14:tracePt t="26948" x="809625" y="5534025"/>
          <p14:tracePt t="26965" x="809625" y="5557838"/>
          <p14:tracePt t="26982" x="809625" y="5586413"/>
          <p14:tracePt t="26998" x="804863" y="5629275"/>
          <p14:tracePt t="27015" x="804863" y="5662613"/>
          <p14:tracePt t="27031" x="804863" y="5672138"/>
          <p14:tracePt t="27048" x="804863" y="5676900"/>
          <p14:tracePt t="27065" x="804863" y="5691188"/>
          <p14:tracePt t="27374" x="800100" y="5695950"/>
          <p14:tracePt t="27381" x="795338" y="5700713"/>
          <p14:tracePt t="27558" x="776288" y="5700713"/>
          <p14:tracePt t="27572" x="771525" y="5705475"/>
          <p14:tracePt t="27589" x="766763" y="5710238"/>
          <p14:tracePt t="28191" x="766763" y="5724525"/>
          <p14:tracePt t="28204" x="771525" y="5724525"/>
          <p14:tracePt t="28213" x="781050" y="5724525"/>
          <p14:tracePt t="28220" x="795338" y="5724525"/>
          <p14:tracePt t="28231" x="814388" y="5724525"/>
          <p14:tracePt t="28248" x="838200" y="5724525"/>
          <p14:tracePt t="28265" x="881063" y="5724525"/>
          <p14:tracePt t="28282" x="919163" y="5724525"/>
          <p14:tracePt t="28288" x="933450" y="5724525"/>
          <p14:tracePt t="28300" x="971550" y="5724525"/>
          <p14:tracePt t="28315" x="985838" y="5724525"/>
          <p14:tracePt t="28331" x="1033463" y="5729288"/>
          <p14:tracePt t="28332" x="1057275" y="5729288"/>
          <p14:tracePt t="28348" x="1138238" y="5748338"/>
          <p14:tracePt t="28365" x="1228725" y="5748338"/>
          <p14:tracePt t="28381" x="1295400" y="5748338"/>
          <p14:tracePt t="28398" x="1333500" y="5748338"/>
          <p14:tracePt t="28415" x="1343025" y="5748338"/>
          <p14:tracePt t="28436" x="1352550" y="5748338"/>
          <p14:tracePt t="28452" x="1357313" y="5748338"/>
          <p14:tracePt t="28464" x="1371600" y="5748338"/>
          <p14:tracePt t="28481" x="1400175" y="5748338"/>
          <p14:tracePt t="28498" x="1428750" y="5734050"/>
          <p14:tracePt t="28514" x="1438275" y="5719763"/>
          <p14:tracePt t="28531" x="1443038" y="5715000"/>
          <p14:tracePt t="28559" x="1452563" y="5695950"/>
          <p14:tracePt t="28565" x="1457325" y="5695950"/>
          <p14:tracePt t="28581" x="1462088" y="5686425"/>
          <p14:tracePt t="28598" x="1466850" y="5676900"/>
          <p14:tracePt t="28614" x="1466850" y="5657850"/>
          <p14:tracePt t="28660" x="1466850" y="5653088"/>
          <p14:tracePt t="28677" x="1457325" y="5653088"/>
          <p14:tracePt t="28684" x="1452563" y="5648325"/>
          <p14:tracePt t="28698" x="1438275" y="5634038"/>
          <p14:tracePt t="28715" x="1395413" y="5634038"/>
          <p14:tracePt t="28731" x="1328738" y="5629275"/>
          <p14:tracePt t="28734" x="1276350" y="5619750"/>
          <p14:tracePt t="28748" x="1185863" y="5610225"/>
          <p14:tracePt t="28766" x="1128713" y="5610225"/>
          <p14:tracePt t="28781" x="1076325" y="5600700"/>
          <p14:tracePt t="28798" x="1033463" y="5600700"/>
          <p14:tracePt t="28814" x="1023938" y="5600700"/>
          <p14:tracePt t="28831" x="1004888" y="5600700"/>
          <p14:tracePt t="28848" x="976313" y="5600700"/>
          <p14:tracePt t="28865" x="952500" y="5600700"/>
          <p14:tracePt t="28881" x="942975" y="5605463"/>
          <p14:tracePt t="28898" x="923925" y="5624513"/>
          <p14:tracePt t="28902" x="909638" y="5643563"/>
          <p14:tracePt t="28915" x="909638" y="5662613"/>
          <p14:tracePt t="28932" x="904875" y="5691188"/>
          <p14:tracePt t="28948" x="895350" y="5710238"/>
          <p14:tracePt t="28964" x="890588" y="5724525"/>
          <p14:tracePt t="28981" x="890588" y="5743575"/>
          <p14:tracePt t="28998" x="890588" y="5762625"/>
          <p14:tracePt t="29014" x="890588" y="5776913"/>
          <p14:tracePt t="29049" x="890588" y="5795963"/>
          <p14:tracePt t="29065" x="933450" y="5805488"/>
          <p14:tracePt t="29081" x="990600" y="5805488"/>
          <p14:tracePt t="29098" x="1100138" y="5805488"/>
          <p14:tracePt t="29114" x="1190625" y="5805488"/>
          <p14:tracePt t="29120" x="1257300" y="5805488"/>
          <p14:tracePt t="29131" x="1295400" y="5805488"/>
          <p14:tracePt t="29148" x="1395413" y="5805488"/>
          <p14:tracePt t="29164" x="1447800" y="5757863"/>
          <p14:tracePt t="29181" x="1462088" y="5748338"/>
          <p14:tracePt t="29198" x="1490663" y="5719763"/>
          <p14:tracePt t="29214" x="1504950" y="5715000"/>
          <p14:tracePt t="29367" x="1504950" y="5710238"/>
          <p14:tracePt t="29433" x="1500188" y="5710238"/>
          <p14:tracePt t="29446" x="1495425" y="5710238"/>
          <p14:tracePt t="29453" x="1485900" y="5705475"/>
          <p14:tracePt t="29464" x="1481138" y="5705475"/>
          <p14:tracePt t="29481" x="1447800" y="5676900"/>
          <p14:tracePt t="29498" x="1390650" y="5676900"/>
          <p14:tracePt t="29514" x="1309688" y="5662613"/>
          <p14:tracePt t="29531" x="1233488" y="5638800"/>
          <p14:tracePt t="29533" x="1176338" y="5619750"/>
          <p14:tracePt t="29548" x="1123950" y="5605463"/>
          <p14:tracePt t="29564" x="1009650" y="5562600"/>
          <p14:tracePt t="29581" x="909638" y="5505450"/>
          <p14:tracePt t="29598" x="781050" y="5429250"/>
          <p14:tracePt t="29614" x="661988" y="5319713"/>
          <p14:tracePt t="29631" x="604838" y="5262563"/>
          <p14:tracePt t="29648" x="509588" y="5167313"/>
          <p14:tracePt t="29664" x="381000" y="5057775"/>
          <p14:tracePt t="29681" x="338138" y="5010150"/>
          <p14:tracePt t="29698" x="319088" y="4976813"/>
          <p14:tracePt t="29715" x="304800" y="4938713"/>
          <p14:tracePt t="29716" x="304800" y="4933950"/>
          <p14:tracePt t="29731" x="295275" y="4929188"/>
          <p14:tracePt t="29748" x="295275" y="4919663"/>
          <p14:tracePt t="29764" x="295275" y="4895850"/>
          <p14:tracePt t="29781" x="295275" y="4838700"/>
          <p14:tracePt t="29798" x="328613" y="4700588"/>
          <p14:tracePt t="29814" x="347663" y="4557713"/>
          <p14:tracePt t="29831" x="409575" y="4348163"/>
          <p14:tracePt t="29848" x="442913" y="4195763"/>
          <p14:tracePt t="29864" x="461963" y="4038600"/>
          <p14:tracePt t="29868" x="461963" y="3962400"/>
          <p14:tracePt t="29882" x="461963" y="3886200"/>
          <p14:tracePt t="29908" x="461963" y="3676650"/>
          <p14:tracePt t="29916" x="461963" y="3500438"/>
          <p14:tracePt t="29931" x="481013" y="3448050"/>
          <p14:tracePt t="29948" x="495300" y="3300413"/>
          <p14:tracePt t="29964" x="519113" y="3214688"/>
          <p14:tracePt t="29981" x="542925" y="3181350"/>
          <p14:tracePt t="29998" x="542925" y="3124200"/>
          <p14:tracePt t="30015" x="547688" y="3071813"/>
          <p14:tracePt t="30031" x="561975" y="3028950"/>
          <p14:tracePt t="30048" x="576263" y="3005138"/>
          <p14:tracePt t="30065" x="576263" y="2971800"/>
          <p14:tracePt t="30088" x="581025" y="2881313"/>
          <p14:tracePt t="30098" x="581025" y="2852738"/>
          <p14:tracePt t="30114" x="581025" y="2809875"/>
          <p14:tracePt t="30131" x="581025" y="2795588"/>
          <p14:tracePt t="30134" x="581025" y="2790825"/>
          <p14:tracePt t="30148" x="590550" y="2771775"/>
          <p14:tracePt t="30164" x="590550" y="2767013"/>
          <p14:tracePt t="31244" x="590550" y="2752725"/>
          <p14:tracePt t="31252" x="590550" y="2747963"/>
          <p14:tracePt t="31264" x="590550" y="2728913"/>
          <p14:tracePt t="31281" x="590550" y="2724150"/>
          <p14:tracePt t="31299" x="590550" y="2681288"/>
          <p14:tracePt t="31315" x="590550" y="2657475"/>
          <p14:tracePt t="31331" x="590550" y="2571750"/>
          <p14:tracePt t="31348" x="590550" y="2481263"/>
          <p14:tracePt t="31364" x="590550" y="2409825"/>
          <p14:tracePt t="31381" x="590550" y="2347913"/>
          <p14:tracePt t="31398" x="595313" y="2314575"/>
          <p14:tracePt t="31414" x="600075" y="2247900"/>
          <p14:tracePt t="31431" x="609600" y="2228850"/>
          <p14:tracePt t="31448" x="614363" y="2209800"/>
          <p14:tracePt t="31464" x="619125" y="2195513"/>
          <p14:tracePt t="31469" x="619125" y="2185988"/>
          <p14:tracePt t="31481" x="619125" y="2176463"/>
          <p14:tracePt t="31497" x="628650" y="2152650"/>
          <p14:tracePt t="31564" x="628650" y="2147888"/>
          <p14:tracePt t="31572" x="628650" y="2138363"/>
          <p14:tracePt t="31583" x="628650" y="2133600"/>
          <p14:tracePt t="31601" x="628650" y="2124075"/>
          <p14:tracePt t="31614" x="628650" y="2119313"/>
          <p14:tracePt t="31636" x="628650" y="2114550"/>
          <p14:tracePt t="31676" x="628650" y="2100263"/>
          <p14:tracePt t="31685" x="628650" y="2095500"/>
          <p14:tracePt t="31700" x="628650" y="2076450"/>
          <p14:tracePt t="31708" x="623888" y="2071688"/>
          <p14:tracePt t="31716" x="623888" y="2066925"/>
          <p14:tracePt t="31736" x="619125" y="2057400"/>
          <p14:tracePt t="31752" x="619125" y="2038350"/>
          <p14:tracePt t="31764" x="614363" y="2019300"/>
          <p14:tracePt t="31781" x="609600" y="2005013"/>
          <p14:tracePt t="31798" x="609600" y="1971675"/>
          <p14:tracePt t="31814" x="609600" y="1914525"/>
          <p14:tracePt t="31831" x="609600" y="1871663"/>
          <p14:tracePt t="31848" x="595313" y="1824038"/>
          <p14:tracePt t="31864" x="595313" y="1790700"/>
          <p14:tracePt t="31881" x="585788" y="1743075"/>
          <p14:tracePt t="31898" x="585788" y="1709738"/>
          <p14:tracePt t="31914" x="581025" y="1690688"/>
          <p14:tracePt t="31931" x="571500" y="1666875"/>
          <p14:tracePt t="31948" x="566738" y="1657350"/>
          <p14:tracePt t="31964" x="561975" y="1624013"/>
          <p14:tracePt t="31981" x="561975" y="1600200"/>
          <p14:tracePt t="31997" x="561975" y="1595438"/>
          <p14:tracePt t="32014" x="561975" y="1562100"/>
          <p14:tracePt t="32049" x="561975" y="1557338"/>
          <p14:tracePt t="32205" x="561975" y="1547813"/>
          <p14:tracePt t="32213" x="561975" y="1557338"/>
          <p14:tracePt t="32229" x="561975" y="1576388"/>
          <p14:tracePt t="32236" x="561975" y="1600200"/>
          <p14:tracePt t="32247" x="566738" y="1604963"/>
          <p14:tracePt t="32264" x="576263" y="1633538"/>
          <p14:tracePt t="32281" x="576263" y="1652588"/>
          <p14:tracePt t="32298" x="576263" y="1685925"/>
          <p14:tracePt t="32315" x="581025" y="1704975"/>
          <p14:tracePt t="32316" x="581025" y="1714500"/>
          <p14:tracePt t="32331" x="581025" y="1728788"/>
          <p14:tracePt t="32347" x="581025" y="1743075"/>
          <p14:tracePt t="32350" x="581025" y="1757363"/>
          <p14:tracePt t="32364" x="581025" y="1781175"/>
          <p14:tracePt t="32381" x="581025" y="1785938"/>
          <p14:tracePt t="32796" x="581025" y="1790700"/>
          <p14:tracePt t="40529" x="619125" y="1776413"/>
          <p14:tracePt t="40536" x="747713" y="1743075"/>
          <p14:tracePt t="40547" x="985838" y="1690688"/>
          <p14:tracePt t="40564" x="1866900" y="1614488"/>
          <p14:tracePt t="40580" x="2357438" y="1552575"/>
          <p14:tracePt t="40597" x="2747963" y="1447800"/>
          <p14:tracePt t="40614" x="3028950" y="1338263"/>
          <p14:tracePt t="40630" x="3200400" y="1290638"/>
          <p14:tracePt t="40647" x="3286125" y="1257300"/>
          <p14:tracePt t="40663" x="3367088" y="1247775"/>
          <p14:tracePt t="40680" x="3438525" y="1214438"/>
          <p14:tracePt t="40696" x="3462338" y="1209675"/>
          <p14:tracePt t="40713" x="3490913" y="1200150"/>
          <p14:tracePt t="40730" x="3514725" y="1195388"/>
          <p14:tracePt t="40747" x="3533775" y="1195388"/>
          <p14:tracePt t="40749" x="3543300" y="1195388"/>
          <p14:tracePt t="40763" x="3548063" y="1195388"/>
          <p14:tracePt t="40780" x="3586163" y="1195388"/>
          <p14:tracePt t="40797" x="3662363" y="1247775"/>
          <p14:tracePt t="40814" x="3790950" y="1266825"/>
          <p14:tracePt t="40830" x="3952875" y="1309688"/>
          <p14:tracePt t="40847" x="4071938" y="1333500"/>
          <p14:tracePt t="40864" x="4133850" y="1376363"/>
          <p14:tracePt t="40880" x="4162425" y="1390650"/>
          <p14:tracePt t="40897" x="4167188" y="1395413"/>
          <p14:tracePt t="40913" x="4171950" y="1404938"/>
          <p14:tracePt t="40930" x="4162425" y="1409700"/>
          <p14:tracePt t="40947" x="4143375" y="1428750"/>
          <p14:tracePt t="40951" x="4114800" y="1443038"/>
          <p14:tracePt t="40964" x="4100513" y="1457325"/>
          <p14:tracePt t="40969" x="4081463" y="1471613"/>
          <p14:tracePt t="40980" x="4024313" y="1471613"/>
          <p14:tracePt t="40997" x="3962400" y="1481138"/>
          <p14:tracePt t="41013" x="3900488" y="1481138"/>
          <p14:tracePt t="41030" x="3848100" y="1481138"/>
          <p14:tracePt t="41047" x="3795713" y="1481138"/>
          <p14:tracePt t="41063" x="3767138" y="1481138"/>
          <p14:tracePt t="41080" x="3748088" y="1466850"/>
          <p14:tracePt t="41098" x="3719513" y="1423988"/>
          <p14:tracePt t="41119" x="3705225" y="1376363"/>
          <p14:tracePt t="41130" x="3700463" y="1357313"/>
          <p14:tracePt t="41147" x="3686175" y="1314450"/>
          <p14:tracePt t="41151" x="3686175" y="1300163"/>
          <p14:tracePt t="41163" x="3686175" y="1290638"/>
          <p14:tracePt t="41180" x="3676650" y="1233488"/>
          <p14:tracePt t="41197" x="3676650" y="1195388"/>
          <p14:tracePt t="41213" x="3714750" y="1162050"/>
          <p14:tracePt t="41230" x="3790950" y="1128713"/>
          <p14:tracePt t="41247" x="3890963" y="1081088"/>
          <p14:tracePt t="41263" x="4000500" y="1052513"/>
          <p14:tracePt t="41280" x="4081463" y="1038225"/>
          <p14:tracePt t="41297" x="4129088" y="1038225"/>
          <p14:tracePt t="41313" x="4162425" y="1033463"/>
          <p14:tracePt t="41330" x="4181475" y="1033463"/>
          <p14:tracePt t="41347" x="4195763" y="1033463"/>
          <p14:tracePt t="41348" x="4214813" y="1033463"/>
          <p14:tracePt t="41363" x="4229100" y="1047750"/>
          <p14:tracePt t="41368" x="4252913" y="1066800"/>
          <p14:tracePt t="41380" x="4271963" y="1085850"/>
          <p14:tracePt t="41397" x="4295775" y="1119188"/>
          <p14:tracePt t="41413" x="4333875" y="1166813"/>
          <p14:tracePt t="41430" x="4376738" y="1252538"/>
          <p14:tracePt t="41446" x="4410075" y="1328738"/>
          <p14:tracePt t="41463" x="4443413" y="1390650"/>
          <p14:tracePt t="41480" x="4448175" y="1438275"/>
          <p14:tracePt t="41497" x="4457700" y="1490663"/>
          <p14:tracePt t="41513" x="4457700" y="1566863"/>
          <p14:tracePt t="41530" x="4424363" y="1619250"/>
          <p14:tracePt t="41532" x="4419600" y="1633538"/>
          <p14:tracePt t="41548" x="4371975" y="1671638"/>
          <p14:tracePt t="41564" x="4352925" y="1690688"/>
          <p14:tracePt t="41580" x="4286250" y="1714500"/>
          <p14:tracePt t="41597" x="4257675" y="1719263"/>
          <p14:tracePt t="41614" x="4191000" y="1719263"/>
          <p14:tracePt t="41630" x="4110038" y="1719263"/>
          <p14:tracePt t="41646" x="4010025" y="1719263"/>
          <p14:tracePt t="41663" x="3876675" y="1704975"/>
          <p14:tracePt t="41680" x="3757613" y="1666875"/>
          <p14:tracePt t="41697" x="3671888" y="1633538"/>
          <p14:tracePt t="41700" x="3614738" y="1604963"/>
          <p14:tracePt t="41713" x="3581400" y="1590675"/>
          <p14:tracePt t="41730" x="3552825" y="1552575"/>
          <p14:tracePt t="41732" x="3538538" y="1524000"/>
          <p14:tracePt t="41747" x="3538538" y="1500188"/>
          <p14:tracePt t="41763" x="3538538" y="1485900"/>
          <p14:tracePt t="41780" x="3538538" y="1452563"/>
          <p14:tracePt t="41797" x="3548063" y="1409700"/>
          <p14:tracePt t="41813" x="3605213" y="1352550"/>
          <p14:tracePt t="41830" x="3648075" y="1314450"/>
          <p14:tracePt t="41847" x="3729038" y="1262063"/>
          <p14:tracePt t="41864" x="3814763" y="1219200"/>
          <p14:tracePt t="41880" x="3867150" y="1195388"/>
          <p14:tracePt t="41896" x="3914775" y="1190625"/>
          <p14:tracePt t="41913" x="3995738" y="1181100"/>
          <p14:tracePt t="41930" x="4076700" y="1166813"/>
          <p14:tracePt t="41946" x="4167188" y="1166813"/>
          <p14:tracePt t="41963" x="4257675" y="1166813"/>
          <p14:tracePt t="41966" x="4276725" y="1166813"/>
          <p14:tracePt t="41980" x="4357688" y="1176338"/>
          <p14:tracePt t="41997" x="4395788" y="1176338"/>
          <p14:tracePt t="42013" x="4419600" y="1181100"/>
          <p14:tracePt t="42015" x="4433888" y="1185863"/>
          <p14:tracePt t="42030" x="4438650" y="1185863"/>
          <p14:tracePt t="42047" x="4448175" y="1200150"/>
          <p14:tracePt t="42063" x="4467225" y="1214438"/>
          <p14:tracePt t="42080" x="4510088" y="1271588"/>
          <p14:tracePt t="42096" x="4533900" y="1347788"/>
          <p14:tracePt t="42113" x="4576763" y="1423988"/>
          <p14:tracePt t="42130" x="4586288" y="1495425"/>
          <p14:tracePt t="42132" x="4591050" y="1547813"/>
          <p14:tracePt t="42146" x="4591050" y="1571625"/>
          <p14:tracePt t="42163" x="4591050" y="1652588"/>
          <p14:tracePt t="42165" x="4591050" y="1681163"/>
          <p14:tracePt t="42180" x="4591050" y="1700213"/>
          <p14:tracePt t="42184" x="4591050" y="1714500"/>
          <p14:tracePt t="42196" x="4572000" y="1757363"/>
          <p14:tracePt t="42213" x="4543425" y="1776413"/>
          <p14:tracePt t="42230" x="4495800" y="1790700"/>
          <p14:tracePt t="42247" x="4443413" y="1795463"/>
          <p14:tracePt t="42263" x="4362450" y="1814513"/>
          <p14:tracePt t="42280" x="4267200" y="1814513"/>
          <p14:tracePt t="42297" x="4191000" y="1814513"/>
          <p14:tracePt t="42313" x="4100513" y="1800225"/>
          <p14:tracePt t="42331" x="4000500" y="1785938"/>
          <p14:tracePt t="42342" x="3929063" y="1766888"/>
          <p14:tracePt t="42356" x="3871913" y="1733550"/>
          <p14:tracePt t="42380" x="3824288" y="1690688"/>
          <p14:tracePt t="42397" x="3790950" y="1666875"/>
          <p14:tracePt t="42413" x="3748088" y="1600200"/>
          <p14:tracePt t="42430" x="3729038" y="1557338"/>
          <p14:tracePt t="42446" x="3719513" y="1524000"/>
          <p14:tracePt t="42463" x="3714750" y="1466850"/>
          <p14:tracePt t="42467" x="3705225" y="1438275"/>
          <p14:tracePt t="42480" x="3705225" y="1409700"/>
          <p14:tracePt t="42496" x="3705225" y="1366838"/>
          <p14:tracePt t="42513" x="3705225" y="1328738"/>
          <p14:tracePt t="42530" x="3724275" y="1271588"/>
          <p14:tracePt t="42547" x="3752850" y="1247775"/>
          <p14:tracePt t="42563" x="3824288" y="1219200"/>
          <p14:tracePt t="42580" x="3867150" y="1195388"/>
          <p14:tracePt t="42597" x="3924300" y="1190625"/>
          <p14:tracePt t="42613" x="3967163" y="1176338"/>
          <p14:tracePt t="42630" x="4033838" y="1176338"/>
          <p14:tracePt t="42647" x="4124325" y="1176338"/>
          <p14:tracePt t="42663" x="4214813" y="1176338"/>
          <p14:tracePt t="42680" x="4310063" y="1176338"/>
          <p14:tracePt t="42697" x="4381500" y="1195388"/>
          <p14:tracePt t="42713" x="4419600" y="1204913"/>
          <p14:tracePt t="42730" x="4438650" y="1219200"/>
          <p14:tracePt t="42747" x="4443413" y="1223963"/>
          <p14:tracePt t="42765" x="4457700" y="1243013"/>
          <p14:tracePt t="42783" x="4476750" y="1257300"/>
          <p14:tracePt t="42796" x="4486275" y="1285875"/>
          <p14:tracePt t="42813" x="4500563" y="1333500"/>
          <p14:tracePt t="42830" x="4500563" y="1395413"/>
          <p14:tracePt t="42846" x="4510088" y="1443038"/>
          <p14:tracePt t="42863" x="4514850" y="1485900"/>
          <p14:tracePt t="42880" x="4514850" y="1524000"/>
          <p14:tracePt t="42896" x="4514850" y="1557338"/>
          <p14:tracePt t="42913" x="4514850" y="1595438"/>
          <p14:tracePt t="42930" x="4514850" y="1614488"/>
          <p14:tracePt t="42947" x="4495800" y="1633538"/>
          <p14:tracePt t="42963" x="4476750" y="1647825"/>
          <p14:tracePt t="42965" x="4462463" y="1657350"/>
          <p14:tracePt t="42980" x="4433888" y="1666875"/>
          <p14:tracePt t="42996" x="4371975" y="1676400"/>
          <p14:tracePt t="43013" x="4333875" y="1676400"/>
          <p14:tracePt t="43030" x="4252913" y="1676400"/>
          <p14:tracePt t="43046" x="4162425" y="1676400"/>
          <p14:tracePt t="43063" x="4071938" y="1676400"/>
          <p14:tracePt t="43080" x="4000500" y="1647825"/>
          <p14:tracePt t="43097" x="3938588" y="1624013"/>
          <p14:tracePt t="43113" x="3862388" y="1581150"/>
          <p14:tracePt t="43130" x="3833813" y="1566863"/>
          <p14:tracePt t="43146" x="3810000" y="1538288"/>
          <p14:tracePt t="43163" x="3781425" y="1514475"/>
          <p14:tracePt t="43180" x="3767138" y="1476375"/>
          <p14:tracePt t="43196" x="3752850" y="1443038"/>
          <p14:tracePt t="43213" x="3748088" y="1400175"/>
          <p14:tracePt t="43230" x="3748088" y="1352550"/>
          <p14:tracePt t="43246" x="3748088" y="1300163"/>
          <p14:tracePt t="43264" x="3748088" y="1262063"/>
          <p14:tracePt t="43280" x="3748088" y="1238250"/>
          <p14:tracePt t="43296" x="3762375" y="1209675"/>
          <p14:tracePt t="43314" x="3771900" y="1204913"/>
          <p14:tracePt t="43327" x="3790950" y="1195388"/>
          <p14:tracePt t="43341" x="3824288" y="1185863"/>
          <p14:tracePt t="43348" x="3833813" y="1185863"/>
          <p14:tracePt t="43363" x="3876675" y="1181100"/>
          <p14:tracePt t="43380" x="4019550" y="1181100"/>
          <p14:tracePt t="43397" x="4110038" y="1181100"/>
          <p14:tracePt t="43414" x="4210050" y="1181100"/>
          <p14:tracePt t="43430" x="4291013" y="1181100"/>
          <p14:tracePt t="43446" x="4333875" y="1181100"/>
          <p14:tracePt t="43463" x="4367213" y="1181100"/>
          <p14:tracePt t="43480" x="4381500" y="1185863"/>
          <p14:tracePt t="43496" x="4400550" y="1214438"/>
          <p14:tracePt t="43513" x="4410075" y="1290638"/>
          <p14:tracePt t="43530" x="4452938" y="1381125"/>
          <p14:tracePt t="43546" x="4462463" y="1447800"/>
          <p14:tracePt t="43563" x="4471988" y="1528763"/>
          <p14:tracePt t="43580" x="4471988" y="1581150"/>
          <p14:tracePt t="43596" x="4471988" y="1609725"/>
          <p14:tracePt t="43613" x="4471988" y="1633538"/>
          <p14:tracePt t="43630" x="4467225" y="1666875"/>
          <p14:tracePt t="43646" x="4452938" y="1685925"/>
          <p14:tracePt t="43663" x="4438650" y="1704975"/>
          <p14:tracePt t="43680" x="4419600" y="1704975"/>
          <p14:tracePt t="43696" x="4386263" y="1709738"/>
          <p14:tracePt t="43713" x="4324350" y="1724025"/>
          <p14:tracePt t="43730" x="4257675" y="1724025"/>
          <p14:tracePt t="43746" x="4210050" y="1724025"/>
          <p14:tracePt t="43764" x="4114800" y="1724025"/>
          <p14:tracePt t="43781" x="4048125" y="1724025"/>
          <p14:tracePt t="43799" x="3967163" y="1709738"/>
          <p14:tracePt t="43813" x="3914775" y="1695450"/>
          <p14:tracePt t="43830" x="3881438" y="1662113"/>
          <p14:tracePt t="43846" x="3862388" y="1638300"/>
          <p14:tracePt t="43863" x="3824288" y="1581150"/>
          <p14:tracePt t="43880" x="3800475" y="1528763"/>
          <p14:tracePt t="43896" x="3767138" y="1466850"/>
          <p14:tracePt t="43913" x="3748088" y="1414463"/>
          <p14:tracePt t="43930" x="3743325" y="1366838"/>
          <p14:tracePt t="43946" x="3743325" y="1309688"/>
          <p14:tracePt t="43950" x="3743325" y="1304925"/>
          <p14:tracePt t="43963" x="3743325" y="1285875"/>
          <p14:tracePt t="43966" x="3743325" y="1257300"/>
          <p14:tracePt t="43980" x="3743325" y="1243013"/>
          <p14:tracePt t="43996" x="3752850" y="1200150"/>
          <p14:tracePt t="44013" x="3776663" y="1181100"/>
          <p14:tracePt t="44029" x="3810000" y="1166813"/>
          <p14:tracePt t="44046" x="3857625" y="1166813"/>
          <p14:tracePt t="44063" x="3914775" y="1157288"/>
          <p14:tracePt t="44080" x="3995738" y="1157288"/>
          <p14:tracePt t="44096" x="4062413" y="1157288"/>
          <p14:tracePt t="44113" x="4133850" y="1162050"/>
          <p14:tracePt t="44130" x="4195763" y="1176338"/>
          <p14:tracePt t="44146" x="4229100" y="1190625"/>
          <p14:tracePt t="44149" x="4257675" y="1190625"/>
          <p14:tracePt t="44163" x="4262438" y="1195388"/>
          <p14:tracePt t="44180" x="4271963" y="1209675"/>
          <p14:tracePt t="44196" x="4291013" y="1223963"/>
          <p14:tracePt t="44213" x="4305300" y="1238250"/>
          <p14:tracePt t="44229" x="4310063" y="1281113"/>
          <p14:tracePt t="44246" x="4352925" y="1376363"/>
          <p14:tracePt t="44264" x="4352925" y="1452563"/>
          <p14:tracePt t="44280" x="4362450" y="1509713"/>
          <p14:tracePt t="44296" x="4362450" y="1543050"/>
          <p14:tracePt t="44313" x="4362450" y="1576388"/>
          <p14:tracePt t="44330" x="4362450" y="1600200"/>
          <p14:tracePt t="44332" x="4357688" y="1600200"/>
          <p14:tracePt t="44346" x="4352925" y="1604963"/>
          <p14:tracePt t="44363" x="4343400" y="1609725"/>
          <p14:tracePt t="44380" x="4319588" y="1619250"/>
          <p14:tracePt t="44396" x="4305300" y="1619250"/>
          <p14:tracePt t="44413" x="4257675" y="1619250"/>
          <p14:tracePt t="44430" x="4205288" y="1619250"/>
          <p14:tracePt t="44446" x="4152900" y="1604963"/>
          <p14:tracePt t="44463" x="4095750" y="1604963"/>
          <p14:tracePt t="44469" x="4086225" y="1600200"/>
          <p14:tracePt t="44480" x="4062413" y="1595438"/>
          <p14:tracePt t="44498" x="4043363" y="1595438"/>
          <p14:tracePt t="44513" x="4033838" y="1590675"/>
          <p14:tracePt t="44530" x="4014788" y="1581150"/>
          <p14:tracePt t="44546" x="3990975" y="1576388"/>
          <p14:tracePt t="44563" x="3967163" y="1571625"/>
          <p14:tracePt t="44565" x="3948113" y="1557338"/>
          <p14:tracePt t="44580" x="3933825" y="1557338"/>
          <p14:tracePt t="44596" x="3900488" y="1538288"/>
          <p14:tracePt t="44613" x="3871913" y="1524000"/>
          <p14:tracePt t="44660" x="3862388" y="1524000"/>
          <p14:tracePt t="44668" x="3862388" y="1528763"/>
          <p14:tracePt t="44680" x="3862388" y="1533525"/>
          <p14:tracePt t="44696" x="3862388" y="1557338"/>
          <p14:tracePt t="44713" x="3862388" y="1576388"/>
          <p14:tracePt t="44730" x="3862388" y="1590675"/>
          <p14:tracePt t="44746" x="3862388" y="1604963"/>
          <p14:tracePt t="44747" x="3862388" y="1609725"/>
          <p14:tracePt t="44767" x="3867150" y="1619250"/>
          <p14:tracePt t="44781" x="3886200" y="1619250"/>
          <p14:tracePt t="44796" x="3976688" y="1628775"/>
          <p14:tracePt t="44813" x="4057650" y="1638300"/>
          <p14:tracePt t="44830" x="4162425" y="1643063"/>
          <p14:tracePt t="44846" x="4243388" y="1652588"/>
          <p14:tracePt t="44863" x="4305300" y="1643063"/>
          <p14:tracePt t="44881" x="4329113" y="1624013"/>
          <p14:tracePt t="44904" x="4410075" y="1562100"/>
          <p14:tracePt t="44913" x="4414838" y="1557338"/>
          <p14:tracePt t="44929" x="4443413" y="1509713"/>
          <p14:tracePt t="44946" x="4467225" y="1466850"/>
          <p14:tracePt t="44963" x="4471988" y="1447800"/>
          <p14:tracePt t="44967" x="4471988" y="1423988"/>
          <p14:tracePt t="44980" x="4471988" y="1409700"/>
          <p14:tracePt t="44996" x="4471988" y="1357313"/>
          <p14:tracePt t="45013" x="4462463" y="1323975"/>
          <p14:tracePt t="45030" x="4429125" y="1290638"/>
          <p14:tracePt t="45046" x="4400550" y="1262063"/>
          <p14:tracePt t="45063" x="4348163" y="1233488"/>
          <p14:tracePt t="45080" x="4305300" y="1209675"/>
          <p14:tracePt t="45097" x="4252913" y="1195388"/>
          <p14:tracePt t="45102" x="4233863" y="1190625"/>
          <p14:tracePt t="45128" x="4162425" y="1162050"/>
          <p14:tracePt t="45141" x="4110038" y="1152525"/>
          <p14:tracePt t="45148" x="4090988" y="1147763"/>
          <p14:tracePt t="45163" x="4062413" y="1138238"/>
          <p14:tracePt t="45180" x="4014788" y="1138238"/>
          <p14:tracePt t="45196" x="3976688" y="1143000"/>
          <p14:tracePt t="45213" x="3924300" y="1162050"/>
          <p14:tracePt t="45230" x="3871913" y="1190625"/>
          <p14:tracePt t="45246" x="3838575" y="1219200"/>
          <p14:tracePt t="45263" x="3819525" y="1252538"/>
          <p14:tracePt t="45280" x="3786188" y="1309688"/>
          <p14:tracePt t="45296" x="3767138" y="1357313"/>
          <p14:tracePt t="45313" x="3762375" y="1409700"/>
          <p14:tracePt t="45329" x="3762375" y="1457325"/>
          <p14:tracePt t="45346" x="3762375" y="1504950"/>
          <p14:tracePt t="45363" x="3762375" y="1538288"/>
          <p14:tracePt t="45379" x="3805238" y="1595438"/>
          <p14:tracePt t="45396" x="3824288" y="1614488"/>
          <p14:tracePt t="45413" x="3871913" y="1633538"/>
          <p14:tracePt t="45430" x="3929063" y="1657350"/>
          <p14:tracePt t="45446" x="4000500" y="1676400"/>
          <p14:tracePt t="45463" x="4090988" y="1676400"/>
          <p14:tracePt t="45480" x="4157663" y="1681163"/>
          <p14:tracePt t="45496" x="4252913" y="1690688"/>
          <p14:tracePt t="45513" x="4291013" y="1690688"/>
          <p14:tracePt t="45529" x="4333875" y="1690688"/>
          <p14:tracePt t="45546" x="4362450" y="1690688"/>
          <p14:tracePt t="45563" x="4405313" y="1657350"/>
          <p14:tracePt t="45564" x="4410075" y="1643063"/>
          <p14:tracePt t="45579" x="4419600" y="1595438"/>
          <p14:tracePt t="45596" x="4448175" y="1524000"/>
          <p14:tracePt t="45613" x="4448175" y="1471613"/>
          <p14:tracePt t="45629" x="4448175" y="1447800"/>
          <p14:tracePt t="45646" x="4414838" y="1414463"/>
          <p14:tracePt t="45663" x="4395788" y="1390650"/>
          <p14:tracePt t="45680" x="4371975" y="1366838"/>
          <p14:tracePt t="45696" x="4329113" y="1352550"/>
          <p14:tracePt t="45713" x="4267200" y="1323975"/>
          <p14:tracePt t="45729" x="4200525" y="1314450"/>
          <p14:tracePt t="45734" x="4167188" y="1300163"/>
          <p14:tracePt t="45746" x="4148138" y="1300163"/>
          <p14:tracePt t="45763" x="4100513" y="1276350"/>
          <p14:tracePt t="45764" x="4090988" y="1271588"/>
          <p14:tracePt t="45780" x="4076700" y="1271588"/>
          <p14:tracePt t="45828" x="4071938" y="1271588"/>
          <p14:tracePt t="45839" x="4067175" y="1276350"/>
          <p14:tracePt t="45846" x="4062413" y="1276350"/>
          <p14:tracePt t="45863" x="4048125" y="1276350"/>
          <p14:tracePt t="45879" x="4043363" y="1281113"/>
          <p14:tracePt t="46437" x="4038600" y="1300163"/>
          <p14:tracePt t="46452" x="4038600" y="1304925"/>
          <p14:tracePt t="46463" x="4038600" y="1343025"/>
          <p14:tracePt t="46467" x="4038600" y="1347788"/>
          <p14:tracePt t="46479" x="4038600" y="1366838"/>
          <p14:tracePt t="46496" x="4038600" y="1390650"/>
          <p14:tracePt t="46513" x="4038600" y="1414463"/>
          <p14:tracePt t="46529" x="4033838" y="1428750"/>
          <p14:tracePt t="46546" x="4043363" y="1466850"/>
          <p14:tracePt t="46563" x="4067175" y="1490663"/>
          <p14:tracePt t="46579" x="4100513" y="1509713"/>
          <p14:tracePt t="46581" x="4133850" y="1524000"/>
          <p14:tracePt t="46596" x="4181475" y="1524000"/>
          <p14:tracePt t="46613" x="4248150" y="1533525"/>
          <p14:tracePt t="46629" x="4305300" y="1533525"/>
          <p14:tracePt t="46646" x="4348163" y="1533525"/>
          <p14:tracePt t="46663" x="4371975" y="1533525"/>
          <p14:tracePt t="46679" x="4391025" y="1533525"/>
          <p14:tracePt t="46696" x="4414838" y="1509713"/>
          <p14:tracePt t="46713" x="4452938" y="1466850"/>
          <p14:tracePt t="46730" x="4457700" y="1409700"/>
          <p14:tracePt t="46747" x="4457700" y="1376363"/>
          <p14:tracePt t="46749" x="4457700" y="1357313"/>
          <p14:tracePt t="46763" x="4457700" y="1333500"/>
          <p14:tracePt t="46779" x="4419600" y="1300163"/>
          <p14:tracePt t="46780" x="4410075" y="1290638"/>
          <p14:tracePt t="46796" x="4348163" y="1281113"/>
          <p14:tracePt t="46813" x="4300538" y="1281113"/>
          <p14:tracePt t="46829" x="4210050" y="1281113"/>
          <p14:tracePt t="46846" x="4152900" y="1281113"/>
          <p14:tracePt t="46863" x="4105275" y="1281113"/>
          <p14:tracePt t="46879" x="4081463" y="1281113"/>
          <p14:tracePt t="46896" x="4062413" y="1285875"/>
          <p14:tracePt t="46901" x="4048125" y="1300163"/>
          <p14:tracePt t="46913" x="4043363" y="1309688"/>
          <p14:tracePt t="46929" x="4033838" y="1319213"/>
          <p14:tracePt t="46946" x="4019550" y="1357313"/>
          <p14:tracePt t="46963" x="4014788" y="1400175"/>
          <p14:tracePt t="46967" x="4014788" y="1409700"/>
          <p14:tracePt t="46982" x="4014788" y="1433513"/>
          <p14:tracePt t="46996" x="4014788" y="1457325"/>
          <p14:tracePt t="47013" x="4033838" y="1471613"/>
          <p14:tracePt t="47029" x="4086225" y="1519238"/>
          <p14:tracePt t="47046" x="4171950" y="1552575"/>
          <p14:tracePt t="47063" x="4238625" y="1576388"/>
          <p14:tracePt t="47079" x="4319588" y="1604963"/>
          <p14:tracePt t="47096" x="4405313" y="1619250"/>
          <p14:tracePt t="47113" x="4452938" y="1619250"/>
          <p14:tracePt t="47129" x="4486275" y="1619250"/>
          <p14:tracePt t="47146" x="4514850" y="1609725"/>
          <p14:tracePt t="47163" x="4514850" y="1576388"/>
          <p14:tracePt t="47166" x="4514850" y="1571625"/>
          <p14:tracePt t="47179" x="4514850" y="1562100"/>
          <p14:tracePt t="47196" x="4514850" y="1509713"/>
          <p14:tracePt t="47213" x="4514850" y="1490663"/>
          <p14:tracePt t="47229" x="4514850" y="1481138"/>
          <p14:tracePt t="47246" x="4510088" y="1462088"/>
          <p14:tracePt t="47263" x="4481513" y="1452563"/>
          <p14:tracePt t="47279" x="4467225" y="1452563"/>
          <p14:tracePt t="47296" x="4448175" y="1438275"/>
          <p14:tracePt t="47313" x="4443413" y="1438275"/>
          <p14:tracePt t="47692" x="4433888" y="1438275"/>
          <p14:tracePt t="47700" x="4429125" y="1443038"/>
          <p14:tracePt t="47713" x="4414838" y="1457325"/>
          <p14:tracePt t="47729" x="4376738" y="1490663"/>
          <p14:tracePt t="47734" x="4362450" y="1504950"/>
          <p14:tracePt t="47746" x="4362450" y="1528763"/>
          <p14:tracePt t="47763" x="4357688" y="1566863"/>
          <p14:tracePt t="47779" x="4357688" y="1624013"/>
          <p14:tracePt t="47781" x="4357688" y="1643063"/>
          <p14:tracePt t="47796" x="4357688" y="1714500"/>
          <p14:tracePt t="47812" x="4348163" y="1819275"/>
          <p14:tracePt t="47829" x="4319588" y="1962150"/>
          <p14:tracePt t="47846" x="4310063" y="2105025"/>
          <p14:tracePt t="47863" x="4291013" y="2247900"/>
          <p14:tracePt t="47879" x="4291013" y="2352675"/>
          <p14:tracePt t="47896" x="4291013" y="2466975"/>
          <p14:tracePt t="47913" x="4291013" y="2586038"/>
          <p14:tracePt t="47929" x="4291013" y="2738438"/>
          <p14:tracePt t="47934" x="4291013" y="2838450"/>
          <p14:tracePt t="47946" x="4271963" y="2928938"/>
          <p14:tracePt t="47962" x="4271963" y="3105150"/>
          <p14:tracePt t="47965" x="4262438" y="3186113"/>
          <p14:tracePt t="47979" x="4262438" y="3238500"/>
          <p14:tracePt t="47996" x="4262438" y="3324225"/>
          <p14:tracePt t="48013" x="4252913" y="3414713"/>
          <p14:tracePt t="48030" x="4243388" y="3543300"/>
          <p14:tracePt t="48046" x="4224338" y="3709988"/>
          <p14:tracePt t="48063" x="4224338" y="3876675"/>
          <p14:tracePt t="48079" x="4224338" y="4019550"/>
          <p14:tracePt t="48096" x="4214813" y="4233863"/>
          <p14:tracePt t="48113" x="4214813" y="4371975"/>
          <p14:tracePt t="48129" x="4205288" y="4505325"/>
          <p14:tracePt t="48146" x="4205288" y="4681538"/>
          <p14:tracePt t="48162" x="4205288" y="4819650"/>
          <p14:tracePt t="48179" x="4205288" y="4948238"/>
          <p14:tracePt t="48183" x="4205288" y="5000625"/>
          <p14:tracePt t="48196" x="4195763" y="5105400"/>
          <p14:tracePt t="48213" x="4186238" y="5210175"/>
          <p14:tracePt t="48229" x="4181475" y="5281613"/>
          <p14:tracePt t="48246" x="4157663" y="5334000"/>
          <p14:tracePt t="48263" x="4138613" y="5405438"/>
          <p14:tracePt t="48279" x="4124325" y="5443538"/>
          <p14:tracePt t="48296" x="4119563" y="5495925"/>
          <p14:tracePt t="48313" x="4110038" y="5553075"/>
          <p14:tracePt t="48329" x="4110038" y="5600700"/>
          <p14:tracePt t="48346" x="4110038" y="5643563"/>
          <p14:tracePt t="48364" x="4090988" y="5715000"/>
          <p14:tracePt t="48385" x="4081463" y="5772150"/>
          <p14:tracePt t="48396" x="4038600" y="5848350"/>
          <p14:tracePt t="48413" x="4019550" y="5953125"/>
          <p14:tracePt t="48429" x="4005263" y="6015038"/>
          <p14:tracePt t="48446" x="4005263" y="6057900"/>
          <p14:tracePt t="48462" x="4005263" y="6105525"/>
          <p14:tracePt t="48468" x="4000500" y="6105525"/>
          <p14:tracePt t="48479" x="3995738" y="6124575"/>
          <p14:tracePt t="48496" x="3990975" y="6129338"/>
          <p14:tracePt t="48512" x="3986213" y="6134100"/>
          <p14:tracePt t="48580" x="3981450" y="6134100"/>
          <p14:tracePt t="48689" x="3967163" y="6124575"/>
          <p14:tracePt t="48699" x="3938588" y="6105525"/>
          <p14:tracePt t="48713" x="3933825" y="6100763"/>
          <p14:tracePt t="48729" x="3919538" y="6062663"/>
          <p14:tracePt t="48746" x="3905250" y="6010275"/>
          <p14:tracePt t="48763" x="3890963" y="5957888"/>
          <p14:tracePt t="48765" x="3890963" y="5905500"/>
          <p14:tracePt t="48779" x="3890963" y="5829300"/>
          <p14:tracePt t="48796" x="3919538" y="5629275"/>
          <p14:tracePt t="48813" x="3948113" y="5448300"/>
          <p14:tracePt t="48829" x="3976688" y="5276850"/>
          <p14:tracePt t="48846" x="4005263" y="5200650"/>
          <p14:tracePt t="48863" x="4005263" y="5167313"/>
          <p14:tracePt t="48879" x="4005263" y="5157788"/>
          <p14:tracePt t="48896" x="4005263" y="5138738"/>
          <p14:tracePt t="48912" x="4005263" y="5129213"/>
          <p14:tracePt t="48929" x="4005263" y="5105400"/>
          <p14:tracePt t="48946" x="4005263" y="5072063"/>
          <p14:tracePt t="48963" x="4005263" y="5024438"/>
          <p14:tracePt t="48967" x="4005263" y="4995863"/>
          <p14:tracePt t="48979" x="4005263" y="4967288"/>
          <p14:tracePt t="48996" x="4005263" y="4891088"/>
          <p14:tracePt t="49013" x="4005263" y="4829175"/>
          <p14:tracePt t="49029" x="4005263" y="4772025"/>
          <p14:tracePt t="49046" x="4005263" y="4733925"/>
          <p14:tracePt t="49063" x="4005263" y="4700588"/>
          <p14:tracePt t="49215" x="4005263" y="4686300"/>
          <p14:tracePt t="49223" x="4005263" y="4667250"/>
          <p14:tracePt t="49232" x="4005263" y="4652963"/>
          <p14:tracePt t="49246" x="4005263" y="4624388"/>
          <p14:tracePt t="49263" x="4005263" y="4524375"/>
          <p14:tracePt t="49279" x="4005263" y="4467225"/>
          <p14:tracePt t="49296" x="4014788" y="4338638"/>
          <p14:tracePt t="49312" x="4033838" y="4205288"/>
          <p14:tracePt t="49329" x="4062413" y="4071938"/>
          <p14:tracePt t="49346" x="4071938" y="3990975"/>
          <p14:tracePt t="49362" x="4100513" y="3910013"/>
          <p14:tracePt t="49364" x="4114800" y="3890963"/>
          <p14:tracePt t="49379" x="4124325" y="3871913"/>
          <p14:tracePt t="49396" x="4129088" y="3838575"/>
          <p14:tracePt t="49413" x="4129088" y="3829050"/>
          <p14:tracePt t="49429" x="4129088" y="3824288"/>
          <p14:tracePt t="49495" x="4129088" y="3805238"/>
          <p14:tracePt t="49510" x="4129088" y="3795713"/>
          <p14:tracePt t="49524" x="4129088" y="3790950"/>
          <p14:tracePt t="49542" x="4129088" y="3776663"/>
          <p14:tracePt t="49549" x="4129088" y="3757613"/>
          <p14:tracePt t="49565" x="4129088" y="3738563"/>
          <p14:tracePt t="49588" x="4129088" y="3686175"/>
          <p14:tracePt t="49596" x="4129088" y="3576638"/>
          <p14:tracePt t="49612" x="4129088" y="3462338"/>
          <p14:tracePt t="49629" x="4129088" y="3319463"/>
          <p14:tracePt t="49646" x="4129088" y="3190875"/>
          <p14:tracePt t="49662" x="4129088" y="3114675"/>
          <p14:tracePt t="49679" x="4148138" y="3028950"/>
          <p14:tracePt t="49683" x="4148138" y="3005138"/>
          <p14:tracePt t="49696" x="4152900" y="2981325"/>
          <p14:tracePt t="49712" x="4152900" y="2962275"/>
          <p14:tracePt t="49729" x="4157663" y="2947988"/>
          <p14:tracePt t="49746" x="4157663" y="2943225"/>
          <p14:tracePt t="49762" x="4157663" y="2928938"/>
          <p14:tracePt t="49779" x="4167188" y="2909888"/>
          <p14:tracePt t="49781" x="4167188" y="2905125"/>
          <p14:tracePt t="49796" x="4171950" y="2900363"/>
          <p14:tracePt t="49812" x="4171950" y="2895600"/>
          <p14:tracePt t="49988" x="4171950" y="2876550"/>
          <p14:tracePt t="49998" x="4171950" y="2867025"/>
          <p14:tracePt t="50013" x="4171950" y="2862263"/>
          <p14:tracePt t="50029" x="4176713" y="2828925"/>
          <p14:tracePt t="50046" x="4176713" y="2795588"/>
          <p14:tracePt t="50062" x="4176713" y="2771775"/>
          <p14:tracePt t="50079" x="4176713" y="2724150"/>
          <p14:tracePt t="50096" x="4176713" y="2671763"/>
          <p14:tracePt t="50112" x="4176713" y="2647950"/>
          <p14:tracePt t="50129" x="4176713" y="2638425"/>
          <p14:tracePt t="50146" x="4171950" y="2590800"/>
          <p14:tracePt t="50162" x="4162425" y="2543175"/>
          <p14:tracePt t="50179" x="4138613" y="2452688"/>
          <p14:tracePt t="50196" x="4133850" y="2433638"/>
          <p14:tracePt t="50212" x="4129088" y="2400300"/>
          <p14:tracePt t="50229" x="4129088" y="2390775"/>
          <p14:tracePt t="50246" x="4114800" y="2381250"/>
          <p14:tracePt t="50262" x="4110038" y="2357438"/>
          <p14:tracePt t="50279" x="4095750" y="2347913"/>
          <p14:tracePt t="50453" x="4090988" y="2343150"/>
          <p14:tracePt t="50468" x="4086225" y="2343150"/>
          <p14:tracePt t="50479" x="4081463" y="2343150"/>
          <p14:tracePt t="50484" x="4076700" y="2343150"/>
          <p14:tracePt t="50496" x="4062413" y="2347913"/>
          <p14:tracePt t="50512" x="4043363" y="2366963"/>
          <p14:tracePt t="50529" x="4019550" y="2386013"/>
          <p14:tracePt t="50546" x="4000500" y="2395538"/>
          <p14:tracePt t="50562" x="3976688" y="2419350"/>
          <p14:tracePt t="50564" x="3967163" y="2424113"/>
          <p14:tracePt t="50580" x="3962400" y="2433638"/>
          <p14:tracePt t="50612" x="3962400" y="2443163"/>
          <p14:tracePt t="50748" x="3962400" y="2438400"/>
          <p14:tracePt t="50761" x="3967163" y="2438400"/>
          <p14:tracePt t="50766" x="3976688" y="2433638"/>
          <p14:tracePt t="50781" x="3986213" y="2414588"/>
          <p14:tracePt t="50796" x="4000500" y="2409825"/>
          <p14:tracePt t="50828" x="4000500" y="2414588"/>
          <p14:tracePt t="50837" x="4000500" y="2419350"/>
          <p14:tracePt t="50846" x="4000500" y="2433638"/>
          <p14:tracePt t="50863" x="4000500" y="2509838"/>
          <p14:tracePt t="50884" x="4038600" y="2690813"/>
          <p14:tracePt t="50896" x="4071938" y="2838450"/>
          <p14:tracePt t="50912" x="4090988" y="3052763"/>
          <p14:tracePt t="50929" x="4133850" y="3271838"/>
          <p14:tracePt t="50946" x="4143375" y="3486150"/>
          <p14:tracePt t="50963" x="4143375" y="3729038"/>
          <p14:tracePt t="50965" x="4152900" y="3852863"/>
          <p14:tracePt t="50979" x="4152900" y="3990975"/>
          <p14:tracePt t="50996" x="4152900" y="4319588"/>
          <p14:tracePt t="51012" x="4152900" y="4462463"/>
          <p14:tracePt t="51029" x="4152900" y="4576763"/>
          <p14:tracePt t="51046" x="4152900" y="4743450"/>
          <p14:tracePt t="51062" x="4152900" y="4919663"/>
          <p14:tracePt t="51079" x="4152900" y="5124450"/>
          <p14:tracePt t="51096" x="4148138" y="5314950"/>
          <p14:tracePt t="51112" x="4138613" y="5443538"/>
          <p14:tracePt t="51130" x="4119563" y="5538788"/>
          <p14:tracePt t="51154" x="4110038" y="5734050"/>
          <p14:tracePt t="51165" x="4105275" y="5800725"/>
          <p14:tracePt t="51180" x="4105275" y="5867400"/>
          <p14:tracePt t="51195" x="4086225" y="5934075"/>
          <p14:tracePt t="51213" x="4076700" y="5976938"/>
          <p14:tracePt t="51229" x="4067175" y="5995988"/>
          <p14:tracePt t="51246" x="4038600" y="6043613"/>
          <p14:tracePt t="51262" x="4000500" y="6105525"/>
          <p14:tracePt t="51279" x="3976688" y="6181725"/>
          <p14:tracePt t="51295" x="3962400" y="6205538"/>
          <p14:tracePt t="51312" x="3952875" y="6215063"/>
          <p14:tracePt t="51435" x="3938588" y="6210300"/>
          <p14:tracePt t="51445" x="3938588" y="6191250"/>
          <p14:tracePt t="51452" x="3938588" y="6186488"/>
          <p14:tracePt t="51462" x="3924300" y="6167438"/>
          <p14:tracePt t="51479" x="3924300" y="6162675"/>
          <p14:tracePt t="51496" x="3924300" y="6153150"/>
          <p14:tracePt t="51512" x="3924300" y="6143625"/>
          <p14:tracePt t="51529" x="3924300" y="6129338"/>
          <p14:tracePt t="51546" x="3924300" y="6086475"/>
          <p14:tracePt t="51562" x="3924300" y="6048375"/>
          <p14:tracePt t="51579" x="3929063" y="5991225"/>
          <p14:tracePt t="51596" x="3943350" y="5957888"/>
          <p14:tracePt t="51597" x="3952875" y="5905500"/>
          <p14:tracePt t="51612" x="3967163" y="5838825"/>
          <p14:tracePt t="51629" x="3981450" y="5772150"/>
          <p14:tracePt t="51646" x="3986213" y="5738813"/>
          <p14:tracePt t="51662" x="3986213" y="5724525"/>
          <p14:tracePt t="51679" x="3995738" y="5705475"/>
          <p14:tracePt t="51696" x="3995738" y="5700713"/>
          <p14:tracePt t="51758" x="3995738" y="5695950"/>
          <p14:tracePt t="51765" x="3995738" y="5691188"/>
          <p14:tracePt t="51774" x="4000500" y="5686425"/>
          <p14:tracePt t="51781" x="4000500" y="5676900"/>
          <p14:tracePt t="51795" x="4005263" y="5648325"/>
          <p14:tracePt t="51812" x="4005263" y="5595938"/>
          <p14:tracePt t="51829" x="4014788" y="5505450"/>
          <p14:tracePt t="51846" x="4014788" y="5376863"/>
          <p14:tracePt t="51862" x="4014788" y="5262563"/>
          <p14:tracePt t="51879" x="4014788" y="5157788"/>
          <p14:tracePt t="51896" x="4014788" y="5091113"/>
          <p14:tracePt t="51900" x="4014788" y="5072063"/>
          <p14:tracePt t="51912" x="4014788" y="5019675"/>
          <p14:tracePt t="51929" x="4014788" y="4972050"/>
          <p14:tracePt t="51946" x="4014788" y="4857750"/>
          <p14:tracePt t="51963" x="4014788" y="4800600"/>
          <p14:tracePt t="51965" x="4014788" y="4795838"/>
          <p14:tracePt t="51979" x="4014788" y="4781550"/>
          <p14:tracePt t="51996" x="4014788" y="4772025"/>
          <p14:tracePt t="52044" x="4014788" y="4757738"/>
          <p14:tracePt t="52053" x="4014788" y="4752975"/>
          <p14:tracePt t="52062" x="4014788" y="4743450"/>
          <p14:tracePt t="52079" x="4010025" y="4681538"/>
          <p14:tracePt t="52095" x="4010025" y="4643438"/>
          <p14:tracePt t="52112" x="4005263" y="4610100"/>
          <p14:tracePt t="52129" x="4005263" y="4586288"/>
          <p14:tracePt t="52145" x="4005263" y="4567238"/>
          <p14:tracePt t="52150" x="4005263" y="4562475"/>
          <p14:tracePt t="52294" x="4005263" y="4557713"/>
          <p14:tracePt t="52300" x="4005263" y="4548188"/>
          <p14:tracePt t="52312" x="4005263" y="4543425"/>
          <p14:tracePt t="52414" x="4005263" y="4533900"/>
          <p14:tracePt t="52429" x="4005263" y="4519613"/>
          <p14:tracePt t="52436" x="4005263" y="4491038"/>
          <p14:tracePt t="52446" x="4005263" y="4443413"/>
          <p14:tracePt t="52462" x="4005263" y="4367213"/>
          <p14:tracePt t="52479" x="4005263" y="4252913"/>
          <p14:tracePt t="52495" x="4005263" y="4100513"/>
          <p14:tracePt t="52513" x="4005263" y="3886200"/>
          <p14:tracePt t="52529" x="3990975" y="3657600"/>
          <p14:tracePt t="52546" x="3990975" y="3548063"/>
          <p14:tracePt t="52562" x="3990975" y="3424238"/>
          <p14:tracePt t="52579" x="3990975" y="3343275"/>
          <p14:tracePt t="52596" x="3990975" y="3252788"/>
          <p14:tracePt t="52598" x="3990975" y="3205163"/>
          <p14:tracePt t="52612" x="3986213" y="3133725"/>
          <p14:tracePt t="52629" x="3986213" y="3095625"/>
          <p14:tracePt t="52646" x="3986213" y="3052763"/>
          <p14:tracePt t="52662" x="3986213" y="3009900"/>
          <p14:tracePt t="52679" x="3986213" y="3000375"/>
          <p14:tracePt t="52696" x="3986213" y="2976563"/>
          <p14:tracePt t="52713" x="3986213" y="2957513"/>
          <p14:tracePt t="52729" x="3986213" y="2914650"/>
          <p14:tracePt t="52746" x="3986213" y="2871788"/>
          <p14:tracePt t="52762" x="3986213" y="2867025"/>
          <p14:tracePt t="52779" x="3986213" y="2838450"/>
          <p14:tracePt t="52779" x="3986213" y="2833688"/>
          <p14:tracePt t="52796" x="3986213" y="2814638"/>
          <p14:tracePt t="52812" x="3962400" y="2738438"/>
          <p14:tracePt t="52830" x="3924300" y="2595563"/>
          <p14:tracePt t="52848" x="3862388" y="2433638"/>
          <p14:tracePt t="52862" x="3833813" y="2314575"/>
          <p14:tracePt t="52879" x="3833813" y="2286000"/>
          <p14:tracePt t="52895" x="3829050" y="2262188"/>
          <p14:tracePt t="52912" x="3829050" y="2247900"/>
          <p14:tracePt t="52929" x="3829050" y="2228850"/>
          <p14:tracePt t="52945" x="3829050" y="2205038"/>
          <p14:tracePt t="52962" x="3829050" y="2195513"/>
          <p14:tracePt t="52979" x="3829050" y="2152650"/>
          <p14:tracePt t="52983" x="3829050" y="2147888"/>
          <p14:tracePt t="52996" x="3843338" y="2114550"/>
          <p14:tracePt t="53012" x="3852863" y="2105025"/>
          <p14:tracePt t="53029" x="3862388" y="2100263"/>
          <p14:tracePt t="53030" x="3867150" y="2095500"/>
          <p14:tracePt t="53045" x="3867150" y="2081213"/>
          <p14:tracePt t="53062" x="3867150" y="2076450"/>
          <p14:tracePt t="53079" x="3876675" y="2066925"/>
          <p14:tracePt t="53095" x="3876675" y="2062163"/>
          <p14:tracePt t="53112" x="3876675" y="2047875"/>
          <p14:tracePt t="53129" x="3890963" y="2024063"/>
          <p14:tracePt t="53146" x="3895725" y="2019300"/>
          <p14:tracePt t="53162" x="3895725" y="1981200"/>
          <p14:tracePt t="53179" x="3905250" y="1947863"/>
          <p14:tracePt t="53195" x="3914775" y="1928813"/>
          <p14:tracePt t="53200" x="3914775" y="1924050"/>
          <p14:tracePt t="53214" x="3919538" y="1919288"/>
          <p14:tracePt t="53253" x="3924300" y="1914525"/>
          <p14:tracePt t="53292" x="3924300" y="1905000"/>
          <p14:tracePt t="53324" x="3929063" y="1900238"/>
          <p14:tracePt t="53364" x="3933825" y="1900238"/>
          <p14:tracePt t="53380" x="3933825" y="1909763"/>
          <p14:tracePt t="53639" x="3943350" y="1909763"/>
          <p14:tracePt t="53652" x="3948113" y="1900238"/>
          <p14:tracePt t="53662" x="3948113" y="1885950"/>
          <p14:tracePt t="53679" x="3952875" y="1876425"/>
          <p14:tracePt t="53695" x="3952875" y="1866900"/>
          <p14:tracePt t="53712" x="3962400" y="1847850"/>
          <p14:tracePt t="53729" x="3962400" y="1838325"/>
          <p14:tracePt t="53746" x="3962400" y="1819275"/>
          <p14:tracePt t="53762" x="3962400" y="1804988"/>
          <p14:tracePt t="53780" x="3948113" y="1724025"/>
          <p14:tracePt t="53795" x="3924300" y="1709738"/>
          <p14:tracePt t="53797" x="3919538" y="1681163"/>
          <p14:tracePt t="53812" x="3900488" y="1657350"/>
          <p14:tracePt t="53829" x="3876675" y="1624013"/>
          <p14:tracePt t="53845" x="3871913" y="1614488"/>
          <p14:tracePt t="53862" x="3857625" y="1576388"/>
          <p14:tracePt t="53879" x="3852863" y="1547813"/>
          <p14:tracePt t="53895" x="3852863" y="1533525"/>
          <p14:tracePt t="53929" x="3852863" y="1509713"/>
          <p14:tracePt t="53945" x="3852863" y="1466850"/>
          <p14:tracePt t="53962" x="3867150" y="1423988"/>
          <p14:tracePt t="53966" x="3876675" y="1404938"/>
          <p14:tracePt t="53979" x="3881438" y="1400175"/>
          <p14:tracePt t="53995" x="3886200" y="1390650"/>
          <p14:tracePt t="54044" x="3890963" y="1390650"/>
          <p14:tracePt t="54052" x="3895725" y="1381125"/>
          <p14:tracePt t="54062" x="3910013" y="1381125"/>
          <p14:tracePt t="54079" x="3943350" y="1381125"/>
          <p14:tracePt t="54095" x="4010025" y="1381125"/>
          <p14:tracePt t="54112" x="4071938" y="1390650"/>
          <p14:tracePt t="54129" x="4152900" y="1404938"/>
          <p14:tracePt t="54145" x="4214813" y="1457325"/>
          <p14:tracePt t="54162" x="4252913" y="1500188"/>
          <p14:tracePt t="54178" x="4281488" y="1538288"/>
          <p14:tracePt t="54181" x="4291013" y="1566863"/>
          <p14:tracePt t="54195" x="4291013" y="1576388"/>
          <p14:tracePt t="54212" x="4305300" y="1633538"/>
          <p14:tracePt t="54228" x="4329113" y="1647825"/>
          <p14:tracePt t="54245" x="4333875" y="1662113"/>
          <p14:tracePt t="54263" x="4333875" y="1690688"/>
          <p14:tracePt t="54279" x="4300538" y="1743075"/>
          <p14:tracePt t="54296" x="4252913" y="1752600"/>
          <p14:tracePt t="54312" x="4157663" y="1776413"/>
          <p14:tracePt t="54329" x="4043363" y="1776413"/>
          <p14:tracePt t="54345" x="3862388" y="1776413"/>
          <p14:tracePt t="54363" x="3738563" y="1724025"/>
          <p14:tracePt t="54374" x="3619500" y="1690688"/>
          <p14:tracePt t="54397" x="3543300" y="1666875"/>
          <p14:tracePt t="54417" x="3529013" y="1643063"/>
          <p14:tracePt t="54429" x="3533775" y="1595438"/>
          <p14:tracePt t="54447" x="3609975" y="1533525"/>
          <p14:tracePt t="54467" x="3786188" y="1404938"/>
          <p14:tracePt t="54479" x="3857625" y="1333500"/>
          <p14:tracePt t="54496" x="4019550" y="1252538"/>
          <p14:tracePt t="54501" x="4071938" y="1243013"/>
          <p14:tracePt t="54517" x="4214813" y="1214438"/>
          <p14:tracePt t="54529" x="4267200" y="1214438"/>
          <p14:tracePt t="54546" x="4371975" y="1214438"/>
          <p14:tracePt t="54551" x="4410075" y="1214438"/>
          <p14:tracePt t="54570" x="4462463" y="1233488"/>
          <p14:tracePt t="54576" x="4476750" y="1243013"/>
          <p14:tracePt t="54585" x="4481513" y="1252538"/>
          <p14:tracePt t="54595" x="4514850" y="1285875"/>
          <p14:tracePt t="54612" x="4552950" y="1371600"/>
          <p14:tracePt t="54629" x="4576763" y="1452563"/>
          <p14:tracePt t="54645" x="4576763" y="1500188"/>
          <p14:tracePt t="54662" x="4576763" y="1543050"/>
          <p14:tracePt t="54679" x="4562475" y="1576388"/>
          <p14:tracePt t="54695" x="4533900" y="1595438"/>
          <p14:tracePt t="54712" x="4491038" y="1609725"/>
          <p14:tracePt t="54729" x="4452938" y="1609725"/>
          <p14:tracePt t="54745" x="4391025" y="1609725"/>
          <p14:tracePt t="54762" x="4343400" y="1609725"/>
          <p14:tracePt t="54764" x="4319588" y="1609725"/>
          <p14:tracePt t="54779" x="4281488" y="1609725"/>
          <p14:tracePt t="54780" x="4262438" y="1595438"/>
          <p14:tracePt t="54795" x="4248150" y="1571625"/>
          <p14:tracePt t="54812" x="4176713" y="1504950"/>
          <p14:tracePt t="54828" x="4152900" y="1476375"/>
          <p14:tracePt t="54845" x="4133850" y="1452563"/>
          <p14:tracePt t="54862" x="4119563" y="1443038"/>
          <p14:tracePt t="54879" x="4110038" y="1428750"/>
          <p14:tracePt t="54912" x="4110038" y="1423988"/>
          <p14:tracePt t="54929" x="4119563" y="1414463"/>
          <p14:tracePt t="54945" x="4129088" y="1409700"/>
          <p14:tracePt t="54962" x="4195763" y="1409700"/>
          <p14:tracePt t="54965" x="4214813" y="1409700"/>
          <p14:tracePt t="54979" x="4238625" y="1409700"/>
          <p14:tracePt t="54995" x="4276725" y="1409700"/>
          <p14:tracePt t="55012" x="4324350" y="1409700"/>
          <p14:tracePt t="55086" x="4329113" y="1409700"/>
          <p14:tracePt t="55111" x="4329113" y="1414463"/>
          <p14:tracePt t="55124" x="4329113" y="1428750"/>
          <p14:tracePt t="55145" x="4329113" y="1447800"/>
          <p14:tracePt t="55162" x="4324350" y="1457325"/>
          <p14:tracePt t="55178" x="4300538" y="1471613"/>
          <p14:tracePt t="56220" x="4300538" y="1476375"/>
          <p14:tracePt t="56230" x="4305300" y="1476375"/>
          <p14:tracePt t="56236" x="4338638" y="1481138"/>
          <p14:tracePt t="56246" x="4414838" y="1490663"/>
          <p14:tracePt t="56262" x="4576763" y="1562100"/>
          <p14:tracePt t="56278" x="4762500" y="1614488"/>
          <p14:tracePt t="56295" x="4957763" y="1685925"/>
          <p14:tracePt t="56312" x="5114925" y="1738313"/>
          <p14:tracePt t="56328" x="5238750" y="1776413"/>
          <p14:tracePt t="56345" x="5300663" y="1790700"/>
          <p14:tracePt t="56363" x="5343525" y="1814513"/>
          <p14:tracePt t="56381" x="5376863" y="1814513"/>
          <p14:tracePt t="56422" x="5386388" y="1814513"/>
          <p14:tracePt t="56432" x="5391150" y="1814513"/>
          <p14:tracePt t="56445" x="5405438" y="1814513"/>
          <p14:tracePt t="56462" x="5419725" y="1814513"/>
          <p14:tracePt t="56478" x="5438775" y="1819275"/>
          <p14:tracePt t="56495" x="5476875" y="1824038"/>
          <p14:tracePt t="56499" x="5500688" y="1833563"/>
          <p14:tracePt t="56512" x="5529263" y="1838325"/>
          <p14:tracePt t="56528" x="5581650" y="1843088"/>
          <p14:tracePt t="56545" x="5629275" y="1843088"/>
          <p14:tracePt t="56562" x="5681663" y="1828800"/>
          <p14:tracePt t="56579" x="5734050" y="1828800"/>
          <p14:tracePt t="56595" x="5757863" y="1828800"/>
          <p14:tracePt t="56719" x="5762625" y="1828800"/>
          <p14:tracePt t="56724" x="5772150" y="1828800"/>
          <p14:tracePt t="56732" x="5786438" y="1828800"/>
          <p14:tracePt t="56745" x="5791200" y="1828800"/>
          <p14:tracePt t="56762" x="5829300" y="1828800"/>
          <p14:tracePt t="56780" x="5895975" y="1828800"/>
          <p14:tracePt t="56795" x="5995988" y="1809750"/>
          <p14:tracePt t="56812" x="6191250" y="1781175"/>
          <p14:tracePt t="56828" x="6286500" y="1766888"/>
          <p14:tracePt t="56845" x="6343650" y="1757363"/>
          <p14:tracePt t="56862" x="6410325" y="1714500"/>
          <p14:tracePt t="56878" x="6443663" y="1709738"/>
          <p14:tracePt t="56895" x="6457950" y="1685925"/>
          <p14:tracePt t="56912" x="6491288" y="1662113"/>
          <p14:tracePt t="56928" x="6496050" y="1657350"/>
          <p14:tracePt t="56945" x="6505575" y="1647825"/>
          <p14:tracePt t="56962" x="6510338" y="1628775"/>
          <p14:tracePt t="56965" x="6510338" y="1624013"/>
          <p14:tracePt t="56979" x="6519863" y="1624013"/>
          <p14:tracePt t="56995" x="6519863" y="1614488"/>
          <p14:tracePt t="57012" x="6519863" y="1576388"/>
          <p14:tracePt t="57028" x="6500813" y="1552575"/>
          <p14:tracePt t="57045" x="6477000" y="1524000"/>
          <p14:tracePt t="57061" x="6448425" y="1504950"/>
          <p14:tracePt t="57078" x="6429375" y="1485900"/>
          <p14:tracePt t="57095" x="6381750" y="1466850"/>
          <p14:tracePt t="57112" x="6353175" y="1447800"/>
          <p14:tracePt t="57128" x="6305550" y="1423988"/>
          <p14:tracePt t="57145" x="6238875" y="1395413"/>
          <p14:tracePt t="57162" x="6191250" y="1381125"/>
          <p14:tracePt t="57179" x="6153150" y="1366838"/>
          <p14:tracePt t="57195" x="6119813" y="1352550"/>
          <p14:tracePt t="57211" x="6110288" y="1352550"/>
          <p14:tracePt t="57229" x="6091238" y="1352550"/>
          <p14:tracePt t="57245" x="6067425" y="1352550"/>
          <p14:tracePt t="57262" x="6024563" y="1357313"/>
          <p14:tracePt t="57278" x="5972175" y="1385888"/>
          <p14:tracePt t="57295" x="5938838" y="1395413"/>
          <p14:tracePt t="57312" x="5934075" y="1395413"/>
          <p14:tracePt t="57329" x="5924550" y="1404938"/>
          <p14:tracePt t="57345" x="5910263" y="1404938"/>
          <p14:tracePt t="57362" x="5895975" y="1414463"/>
          <p14:tracePt t="57378" x="5881688" y="1433513"/>
          <p14:tracePt t="57380" x="5872163" y="1438275"/>
          <p14:tracePt t="57395" x="5857875" y="1462088"/>
          <p14:tracePt t="57412" x="5829300" y="1524000"/>
          <p14:tracePt t="57428" x="5815013" y="1566863"/>
          <p14:tracePt t="57445" x="5805488" y="1609725"/>
          <p14:tracePt t="57462" x="5805488" y="1638300"/>
          <p14:tracePt t="57478" x="5815013" y="1681163"/>
          <p14:tracePt t="57495" x="5843588" y="1724025"/>
          <p14:tracePt t="57512" x="5900738" y="1781175"/>
          <p14:tracePt t="57528" x="5934075" y="1795463"/>
          <p14:tracePt t="57545" x="5986463" y="1819275"/>
          <p14:tracePt t="57562" x="6034088" y="1819275"/>
          <p14:tracePt t="57578" x="6076950" y="1824038"/>
          <p14:tracePt t="57579" x="6096000" y="1824038"/>
          <p14:tracePt t="57595" x="6124575" y="1824038"/>
          <p14:tracePt t="57612" x="6153150" y="1824038"/>
          <p14:tracePt t="57613" x="6176963" y="1814513"/>
          <p14:tracePt t="57628" x="6205538" y="1804988"/>
          <p14:tracePt t="57645" x="6234113" y="1785938"/>
          <p14:tracePt t="57662" x="6267450" y="1747838"/>
          <p14:tracePt t="57678" x="6315075" y="1695450"/>
          <p14:tracePt t="57695" x="6324600" y="1685925"/>
          <p14:tracePt t="57712" x="6353175" y="1652588"/>
          <p14:tracePt t="57728" x="6367463" y="1624013"/>
          <p14:tracePt t="57745" x="6372225" y="1590675"/>
          <p14:tracePt t="57762" x="6372225" y="1552575"/>
          <p14:tracePt t="57778" x="6372225" y="1509713"/>
          <p14:tracePt t="57780" x="6372225" y="1481138"/>
          <p14:tracePt t="57795" x="6372225" y="1452563"/>
          <p14:tracePt t="57797" x="6357938" y="1428750"/>
          <p14:tracePt t="57812" x="6310313" y="1376363"/>
          <p14:tracePt t="57828" x="6262688" y="1319213"/>
          <p14:tracePt t="57845" x="6162675" y="1266825"/>
          <p14:tracePt t="57862" x="6076950" y="1219200"/>
          <p14:tracePt t="57878" x="6000750" y="1200150"/>
          <p14:tracePt t="57895" x="5929313" y="1176338"/>
          <p14:tracePt t="57912" x="5872163" y="1176338"/>
          <p14:tracePt t="57928" x="5805488" y="1176338"/>
          <p14:tracePt t="57945" x="5757863" y="1176338"/>
          <p14:tracePt t="57961" x="5710238" y="1176338"/>
          <p14:tracePt t="57964" x="5695950" y="1176338"/>
          <p14:tracePt t="57978" x="5667375" y="1176338"/>
          <p14:tracePt t="57983" x="5662613" y="1176338"/>
          <p14:tracePt t="57995" x="5653088" y="1176338"/>
          <p14:tracePt t="58029" x="5643563" y="1176338"/>
          <p14:tracePt t="58036" x="5634038" y="1181100"/>
          <p14:tracePt t="58045" x="5629275" y="1185863"/>
          <p14:tracePt t="58062" x="5624513" y="1195388"/>
          <p14:tracePt t="58079" x="5610225" y="1219200"/>
          <p14:tracePt t="58095" x="5605463" y="1243013"/>
          <p14:tracePt t="58112" x="5595938" y="1295400"/>
          <p14:tracePt t="58128" x="5595938" y="1328738"/>
          <p14:tracePt t="58145" x="5595938" y="1366838"/>
          <p14:tracePt t="58161" x="5629275" y="1409700"/>
          <p14:tracePt t="58179" x="5648325" y="1443038"/>
          <p14:tracePt t="58181" x="5662613" y="1466850"/>
          <p14:tracePt t="58195" x="5667375" y="1471613"/>
          <p14:tracePt t="58199" x="5667375" y="1485900"/>
          <p14:tracePt t="58211" x="5676900" y="1490663"/>
          <p14:tracePt t="58228" x="5715000" y="1533525"/>
          <p14:tracePt t="58245" x="5743575" y="1557338"/>
          <p14:tracePt t="58262" x="5762625" y="1566863"/>
          <p14:tracePt t="58278" x="5810250" y="1576388"/>
          <p14:tracePt t="58295" x="5862638" y="1614488"/>
          <p14:tracePt t="58312" x="5934075" y="1624013"/>
          <p14:tracePt t="58328" x="5991225" y="1628775"/>
          <p14:tracePt t="58345" x="6034088" y="1628775"/>
          <p14:tracePt t="58362" x="6081713" y="1628775"/>
          <p14:tracePt t="58363" x="6110288" y="1628775"/>
          <p14:tracePt t="58378" x="6124575" y="1628775"/>
          <p14:tracePt t="58395" x="6162675" y="1628775"/>
          <p14:tracePt t="58412" x="6186488" y="1628775"/>
          <p14:tracePt t="58428" x="6210300" y="1628775"/>
          <p14:tracePt t="58445" x="6234113" y="1624013"/>
          <p14:tracePt t="58462" x="6257925" y="1590675"/>
          <p14:tracePt t="58478" x="6272213" y="1576388"/>
          <p14:tracePt t="58495" x="6291263" y="1552575"/>
          <p14:tracePt t="58511" x="6291263" y="1547813"/>
          <p14:tracePt t="58529" x="6296025" y="1524000"/>
          <p14:tracePt t="58545" x="6296025" y="1504950"/>
          <p14:tracePt t="58561" x="6296025" y="1500188"/>
          <p14:tracePt t="58597" x="6296025" y="1495425"/>
          <p14:tracePt t="58604" x="6296025" y="1490663"/>
          <p14:tracePt t="58613" x="6296025" y="1485900"/>
          <p14:tracePt t="58628" x="6291263" y="1471613"/>
          <p14:tracePt t="58645" x="6286500" y="1466850"/>
          <p14:tracePt t="58662" x="6262688" y="1457325"/>
          <p14:tracePt t="58678" x="6253163" y="1457325"/>
          <p14:tracePt t="58695" x="6238875" y="1452563"/>
          <p14:tracePt t="58791" x="6234113" y="1452563"/>
          <p14:tracePt t="58796" x="6229350" y="1452563"/>
          <p14:tracePt t="58807" x="6224588" y="1452563"/>
          <p14:tracePt t="58822" x="6219825" y="1452563"/>
          <p14:tracePt t="58925" x="6215063" y="1452563"/>
          <p14:tracePt t="58980" x="6215063" y="1462088"/>
          <p14:tracePt t="58988" x="6215063" y="1466850"/>
          <p14:tracePt t="59004" x="6215063" y="1471613"/>
          <p14:tracePt t="59013" x="6215063" y="1481138"/>
          <p14:tracePt t="59117" x="6205538" y="1485900"/>
          <p14:tracePt t="59124" x="6200775" y="1490663"/>
          <p14:tracePt t="59134" x="6196013" y="1495425"/>
          <p14:tracePt t="59151" x="6191250" y="1495425"/>
          <p14:tracePt t="59162" x="6181725" y="1495425"/>
          <p14:tracePt t="59178" x="6138863" y="1495425"/>
          <p14:tracePt t="59184" x="6119813" y="1495425"/>
          <p14:tracePt t="59195" x="6091238" y="1495425"/>
          <p14:tracePt t="59211" x="6024563" y="1495425"/>
          <p14:tracePt t="59213" x="5972175" y="1495425"/>
          <p14:tracePt t="59228" x="5895975" y="1495425"/>
          <p14:tracePt t="59245" x="5829300" y="1495425"/>
          <p14:tracePt t="59261" x="5767388" y="1495425"/>
          <p14:tracePt t="59278" x="5762625" y="1495425"/>
          <p14:tracePt t="59280" x="5757863" y="1495425"/>
          <p14:tracePt t="59441" x="5781675" y="1495425"/>
          <p14:tracePt t="59445" x="5834063" y="1495425"/>
          <p14:tracePt t="59462" x="5924550" y="1495425"/>
          <p14:tracePt t="59478" x="6024563" y="1495425"/>
          <p14:tracePt t="59495" x="6110288" y="1485900"/>
          <p14:tracePt t="59513" x="6205538" y="1466850"/>
          <p14:tracePt t="59528" x="6262688" y="1466850"/>
          <p14:tracePt t="59545" x="6300788" y="1462088"/>
          <p14:tracePt t="59562" x="6338888" y="1452563"/>
          <p14:tracePt t="59578" x="6362700" y="1443038"/>
          <p14:tracePt t="59580" x="6372225" y="1443038"/>
          <p14:tracePt t="59596" x="6391275" y="1443038"/>
          <p14:tracePt t="59611" x="6400800" y="1433513"/>
          <p14:tracePt t="59628" x="6405563" y="1423988"/>
          <p14:tracePt t="59645" x="6415088" y="1419225"/>
          <p14:tracePt t="59678" x="6419850" y="1414463"/>
          <p14:tracePt t="59716" x="6424613" y="1409700"/>
          <p14:tracePt t="59724" x="6434138" y="1409700"/>
          <p14:tracePt t="59732" x="6438900" y="1400175"/>
          <p14:tracePt t="59745" x="6443663" y="1400175"/>
          <p14:tracePt t="59762" x="6453188" y="1400175"/>
          <p14:tracePt t="59765" x="6467475" y="1400175"/>
          <p14:tracePt t="59778" x="6477000" y="1400175"/>
          <p14:tracePt t="59795" x="6496050" y="1400175"/>
          <p14:tracePt t="59812" x="6534150" y="1400175"/>
          <p14:tracePt t="59828" x="6557963" y="1400175"/>
          <p14:tracePt t="59845" x="6572250" y="1395413"/>
          <p14:tracePt t="59876" x="6577013" y="1390650"/>
          <p14:tracePt t="60028" x="6581775" y="1385888"/>
          <p14:tracePt t="60036" x="6581775" y="1381125"/>
          <p14:tracePt t="60045" x="6586538" y="1376363"/>
          <p14:tracePt t="60061" x="6591300" y="1376363"/>
          <p14:tracePt t="60078" x="6596063" y="1376363"/>
          <p14:tracePt t="60095" x="6610350" y="1376363"/>
          <p14:tracePt t="60111" x="6619875" y="1376363"/>
          <p14:tracePt t="60128" x="6653213" y="1376363"/>
          <p14:tracePt t="60145" x="6686550" y="1362075"/>
          <p14:tracePt t="60161" x="6696075" y="1352550"/>
          <p14:tracePt t="60415" x="6705600" y="1352550"/>
          <p14:tracePt t="60420" x="6710363" y="1352550"/>
          <p14:tracePt t="60436" x="6715125" y="1352550"/>
          <p14:tracePt t="60462" x="6719888" y="1352550"/>
          <p14:tracePt t="60533" x="6729413" y="1362075"/>
          <p14:tracePt t="60544" x="6734175" y="1366838"/>
          <p14:tracePt t="60565" x="6734175" y="1371600"/>
          <p14:tracePt t="60578" x="6734175" y="1376363"/>
          <p14:tracePt t="60595" x="6734175" y="1400175"/>
          <p14:tracePt t="60611" x="6734175" y="1419225"/>
          <p14:tracePt t="60613" x="6734175" y="1428750"/>
          <p14:tracePt t="60780" x="6729413" y="1419225"/>
          <p14:tracePt t="60791" x="6715125" y="1409700"/>
          <p14:tracePt t="60797" x="6710363" y="1400175"/>
          <p14:tracePt t="60812" x="6696075" y="1395413"/>
          <p14:tracePt t="60829" x="6662738" y="1362075"/>
          <p14:tracePt t="60852" x="6581775" y="1319213"/>
          <p14:tracePt t="60861" x="6524625" y="1309688"/>
          <p14:tracePt t="60878" x="6486525" y="1309688"/>
          <p14:tracePt t="60894" x="6438900" y="1309688"/>
          <p14:tracePt t="60911" x="6424613" y="1309688"/>
          <p14:tracePt t="61052" x="6429375" y="1304925"/>
          <p14:tracePt t="61060" x="6448425" y="1304925"/>
          <p14:tracePt t="61068" x="6481763" y="1281113"/>
          <p14:tracePt t="61078" x="6500813" y="1281113"/>
          <p14:tracePt t="61094" x="6572250" y="1257300"/>
          <p14:tracePt t="61111" x="6615113" y="1257300"/>
          <p14:tracePt t="61128" x="6653213" y="1257300"/>
          <p14:tracePt t="61145" x="6657975" y="1257300"/>
          <p14:tracePt t="61204" x="6672263" y="1257300"/>
          <p14:tracePt t="61214" x="6677025" y="1257300"/>
          <p14:tracePt t="61220" x="6677025" y="1262063"/>
          <p14:tracePt t="61229" x="6681788" y="1276350"/>
          <p14:tracePt t="61244" x="6700838" y="1285875"/>
          <p14:tracePt t="61261" x="6710363" y="1295400"/>
          <p14:tracePt t="61375" x="6719888" y="1295400"/>
          <p14:tracePt t="61387" x="6715125" y="1300163"/>
          <p14:tracePt t="61395" x="6710363" y="1304925"/>
          <p14:tracePt t="61411" x="6700838" y="1328738"/>
          <p14:tracePt t="61428" x="6657975" y="1395413"/>
          <p14:tracePt t="61445" x="6586538" y="1476375"/>
          <p14:tracePt t="61462" x="6486525" y="1604963"/>
          <p14:tracePt t="61478" x="6376988" y="1724025"/>
          <p14:tracePt t="61495" x="6296025" y="1795463"/>
          <p14:tracePt t="61511" x="6253163" y="1824038"/>
          <p14:tracePt t="61528" x="6219825" y="1828800"/>
          <p14:tracePt t="61544" x="6210300" y="1828800"/>
          <p14:tracePt t="61562" x="6196013" y="1828800"/>
          <p14:tracePt t="61578" x="6186488" y="1828800"/>
          <p14:tracePt t="61594" x="6153150" y="1828800"/>
          <p14:tracePt t="61596" x="6115050" y="1828800"/>
          <p14:tracePt t="61611" x="6096000" y="1828800"/>
          <p14:tracePt t="61628" x="5986463" y="1819275"/>
          <p14:tracePt t="61645" x="5929313" y="1804988"/>
          <p14:tracePt t="61661" x="5886450" y="1804988"/>
          <p14:tracePt t="61678" x="5857875" y="1795463"/>
          <p14:tracePt t="61694" x="5848350" y="1795463"/>
          <p14:tracePt t="61711" x="5848350" y="1790700"/>
          <p14:tracePt t="61728" x="5838825" y="1790700"/>
          <p14:tracePt t="61744" x="5834063" y="1790700"/>
          <p14:tracePt t="61761" x="5815013" y="1785938"/>
          <p14:tracePt t="61778" x="5810250" y="1781175"/>
          <p14:tracePt t="61797" x="5800725" y="1743075"/>
          <p14:tracePt t="61819" x="5795963" y="1709738"/>
          <p14:tracePt t="61826" x="5795963" y="1695450"/>
          <p14:tracePt t="61833" x="5795963" y="1690688"/>
          <p14:tracePt t="61844" x="5795963" y="1662113"/>
          <p14:tracePt t="61861" x="5795963" y="1647825"/>
          <p14:tracePt t="61878" x="5805488" y="1609725"/>
          <p14:tracePt t="61894" x="5838825" y="1595438"/>
          <p14:tracePt t="61911" x="5891213" y="1576388"/>
          <p14:tracePt t="61928" x="5957888" y="1576388"/>
          <p14:tracePt t="61945" x="6034088" y="1576388"/>
          <p14:tracePt t="61961" x="6100763" y="1576388"/>
          <p14:tracePt t="61965" x="6143625" y="1576388"/>
          <p14:tracePt t="61978" x="6172200" y="1576388"/>
          <p14:tracePt t="61995" x="6229350" y="1576388"/>
          <p14:tracePt t="61999" x="6248400" y="1576388"/>
          <p14:tracePt t="62011" x="6262688" y="1585913"/>
          <p14:tracePt t="62028" x="6286500" y="1600200"/>
          <p14:tracePt t="62046" x="6305550" y="1643063"/>
          <p14:tracePt t="62062" x="6310313" y="1662113"/>
          <p14:tracePt t="62078" x="6338888" y="1671638"/>
          <p14:tracePt t="62095" x="6338888" y="1700213"/>
          <p14:tracePt t="62111" x="6338888" y="1714500"/>
          <p14:tracePt t="62128" x="6338888" y="1738313"/>
          <p14:tracePt t="62144" x="6338888" y="1771650"/>
          <p14:tracePt t="62161" x="6338888" y="1785938"/>
          <p14:tracePt t="62178" x="6329363" y="1795463"/>
          <p14:tracePt t="62195" x="6319838" y="1804988"/>
          <p14:tracePt t="62236" x="6305550" y="1804988"/>
          <p14:tracePt t="62245" x="6291263" y="1804988"/>
          <p14:tracePt t="62261" x="6267450" y="1795463"/>
          <p14:tracePt t="62278" x="6253163" y="1795463"/>
          <p14:tracePt t="62295" x="6215063" y="1781175"/>
          <p14:tracePt t="62311" x="6186488" y="1781175"/>
          <p14:tracePt t="62847" x="6186488" y="1785938"/>
          <p14:tracePt t="62860" x="6186488" y="1814513"/>
          <p14:tracePt t="62867" x="6186488" y="1819275"/>
          <p14:tracePt t="62878" x="6186488" y="1824038"/>
          <p14:tracePt t="62894" x="6186488" y="1828800"/>
          <p14:tracePt t="62911" x="6186488" y="1838325"/>
          <p14:tracePt t="62928" x="6186488" y="1847850"/>
          <p14:tracePt t="62961" x="6186488" y="1862138"/>
          <p14:tracePt t="62978" x="6176963" y="1885950"/>
          <p14:tracePt t="62994" x="6176963" y="1914525"/>
          <p14:tracePt t="63011" x="6176963" y="1976438"/>
          <p14:tracePt t="63028" x="6191250" y="2085975"/>
          <p14:tracePt t="63045" x="6215063" y="2157413"/>
          <p14:tracePt t="63061" x="6219825" y="2171700"/>
          <p14:tracePt t="63078" x="6238875" y="2271713"/>
          <p14:tracePt t="63094" x="6243638" y="2319338"/>
          <p14:tracePt t="63112" x="6243638" y="2343150"/>
          <p14:tracePt t="63121" x="6243638" y="2347913"/>
          <p14:tracePt t="63132" x="6243638" y="2381250"/>
          <p14:tracePt t="63144" x="6243638" y="2390775"/>
          <p14:tracePt t="63161" x="6243638" y="2424113"/>
          <p14:tracePt t="63178" x="6243638" y="2457450"/>
          <p14:tracePt t="63194" x="6243638" y="2490788"/>
          <p14:tracePt t="63197" x="6243638" y="2495550"/>
          <p14:tracePt t="63211" x="6243638" y="2505075"/>
          <p14:tracePt t="63228" x="6243638" y="2519363"/>
          <p14:tracePt t="63245" x="6243638" y="2533650"/>
          <p14:tracePt t="63261" x="6243638" y="2581275"/>
          <p14:tracePt t="63278" x="6243638" y="2647950"/>
          <p14:tracePt t="63295" x="6243638" y="2714625"/>
          <p14:tracePt t="63311" x="6243638" y="2771775"/>
          <p14:tracePt t="63328" x="6243638" y="2805113"/>
          <p14:tracePt t="63344" x="6243638" y="2838450"/>
          <p14:tracePt t="63361" x="6243638" y="2914650"/>
          <p14:tracePt t="63378" x="6243638" y="3057525"/>
          <p14:tracePt t="63394" x="6243638" y="3233738"/>
          <p14:tracePt t="63411" x="6243638" y="3400425"/>
          <p14:tracePt t="63415" x="6243638" y="3500438"/>
          <p14:tracePt t="63428" x="6243638" y="3614738"/>
          <p14:tracePt t="63447" x="6243638" y="3671888"/>
          <p14:tracePt t="63470" x="6243638" y="3733800"/>
          <p14:tracePt t="63481" x="6243638" y="3790950"/>
          <p14:tracePt t="63495" x="6238875" y="3886200"/>
          <p14:tracePt t="63511" x="6238875" y="3990975"/>
          <p14:tracePt t="63528" x="6224588" y="4086225"/>
          <p14:tracePt t="63544" x="6224588" y="4200525"/>
          <p14:tracePt t="63561" x="6205538" y="4319588"/>
          <p14:tracePt t="63578" x="6196013" y="4405313"/>
          <p14:tracePt t="63594" x="6181725" y="4457700"/>
          <p14:tracePt t="63611" x="6167438" y="4524375"/>
          <p14:tracePt t="63628" x="6153150" y="4595813"/>
          <p14:tracePt t="63630" x="6124575" y="4648200"/>
          <p14:tracePt t="63644" x="6100763" y="4714875"/>
          <p14:tracePt t="63661" x="6067425" y="4786313"/>
          <p14:tracePt t="63678" x="6038850" y="4833938"/>
          <p14:tracePt t="63694" x="6029325" y="4862513"/>
          <p14:tracePt t="63711" x="5991225" y="4919663"/>
          <p14:tracePt t="63728" x="5967413" y="4981575"/>
          <p14:tracePt t="63744" x="5938838" y="5067300"/>
          <p14:tracePt t="63761" x="5910263" y="5110163"/>
          <p14:tracePt t="63778" x="5900738" y="5119688"/>
          <p14:tracePt t="63794" x="5895975" y="5129213"/>
          <p14:tracePt t="63911" x="5891213" y="5124450"/>
          <p14:tracePt t="63932" x="5891213" y="5110163"/>
          <p14:tracePt t="63944" x="5891213" y="5100638"/>
          <p14:tracePt t="63961" x="5891213" y="5095875"/>
          <p14:tracePt t="64141" x="5891213" y="5100638"/>
          <p14:tracePt t="64149" x="5891213" y="5119688"/>
          <p14:tracePt t="64161" x="5891213" y="5148263"/>
          <p14:tracePt t="64177" x="5915025" y="5210175"/>
          <p14:tracePt t="64194" x="5924550" y="5305425"/>
          <p14:tracePt t="64211" x="5929313" y="5367338"/>
          <p14:tracePt t="64213" x="5948363" y="5410200"/>
          <p14:tracePt t="64227" x="5962650" y="5472113"/>
          <p14:tracePt t="64244" x="5962650" y="5519738"/>
          <p14:tracePt t="64261" x="5972175" y="5591175"/>
          <p14:tracePt t="64278" x="5972175" y="5629275"/>
          <p14:tracePt t="64296" x="5976938" y="5662613"/>
          <p14:tracePt t="64317" x="5976938" y="5681663"/>
          <p14:tracePt t="64333" x="5976938" y="5686425"/>
          <p14:tracePt t="64345" x="5976938" y="5691188"/>
          <p14:tracePt t="64361" x="5981700" y="5710238"/>
          <p14:tracePt t="64378" x="5981700" y="5748338"/>
          <p14:tracePt t="64394" x="5981700" y="5800725"/>
          <p14:tracePt t="64411" x="5981700" y="5805488"/>
          <p14:tracePt t="64428" x="5981700" y="5838825"/>
          <p14:tracePt t="64532" x="5981700" y="5834063"/>
          <p14:tracePt t="64542" x="5981700" y="5829300"/>
          <p14:tracePt t="64550" x="5981700" y="5810250"/>
          <p14:tracePt t="64561" x="5981700" y="5791200"/>
          <p14:tracePt t="64578" x="5981700" y="5734050"/>
          <p14:tracePt t="64582" x="5981700" y="5724525"/>
          <p14:tracePt t="64595" x="5981700" y="5700713"/>
          <p14:tracePt t="64612" x="5981700" y="5653088"/>
          <p14:tracePt t="64628" x="5972175" y="5610225"/>
          <p14:tracePt t="64637" x="5967413" y="5481638"/>
          <p14:tracePt t="64644" x="5967413" y="5405438"/>
          <p14:tracePt t="64661" x="5967413" y="5253038"/>
          <p14:tracePt t="64677" x="5957888" y="5167313"/>
          <p14:tracePt t="64694" x="5957888" y="5110163"/>
          <p14:tracePt t="64711" x="5957888" y="5067300"/>
          <p14:tracePt t="64727" x="5957888" y="5057775"/>
          <p14:tracePt t="64819" x="5957888" y="5053013"/>
          <p14:tracePt t="64841" x="5957888" y="5033963"/>
          <p14:tracePt t="64859" x="5957888" y="5029200"/>
          <p14:tracePt t="64878" x="5957888" y="5024438"/>
          <p14:tracePt t="64934" x="5957888" y="5019675"/>
          <p14:tracePt t="64941" x="5957888" y="5014913"/>
          <p14:tracePt t="64956" x="5957888" y="5010150"/>
          <p14:tracePt t="64964" x="5957888" y="5000625"/>
          <p14:tracePt t="64978" x="5957888" y="4991100"/>
          <p14:tracePt t="64995" x="5957888" y="4967288"/>
          <p14:tracePt t="65011" x="5957888" y="4943475"/>
          <p14:tracePt t="65027" x="5957888" y="4905375"/>
          <p14:tracePt t="65044" x="5957888" y="4895850"/>
          <p14:tracePt t="65061" x="5957888" y="4886325"/>
          <p14:tracePt t="65077" x="5957888" y="4876800"/>
          <p14:tracePt t="65094" x="5957888" y="4852988"/>
          <p14:tracePt t="65111" x="5957888" y="4819650"/>
          <p14:tracePt t="65128" x="5967413" y="4781550"/>
          <p14:tracePt t="65144" x="5967413" y="4729163"/>
          <p14:tracePt t="65161" x="5967413" y="4714875"/>
          <p14:tracePt t="65177" x="5967413" y="4681538"/>
          <p14:tracePt t="65194" x="5967413" y="4672013"/>
          <p14:tracePt t="65198" x="5972175" y="4657725"/>
          <p14:tracePt t="65211" x="5972175" y="4638675"/>
          <p14:tracePt t="65228" x="5986463" y="4633913"/>
          <p14:tracePt t="65311" x="5986463" y="4638675"/>
          <p14:tracePt t="65317" x="5986463" y="4662488"/>
          <p14:tracePt t="65328" x="5986463" y="4710113"/>
          <p14:tracePt t="65344" x="5981700" y="4805363"/>
          <p14:tracePt t="65361" x="5962650" y="4924425"/>
          <p14:tracePt t="65378" x="5934075" y="5057775"/>
          <p14:tracePt t="65394" x="5886450" y="5191125"/>
          <p14:tracePt t="65411" x="5815013" y="5329238"/>
          <p14:tracePt t="65427" x="5795963" y="5376863"/>
          <p14:tracePt t="65433" x="5791200" y="5386388"/>
          <p14:tracePt t="65444" x="5781675" y="5424488"/>
          <p14:tracePt t="65478" x="5762625" y="5434013"/>
          <p14:tracePt t="65511" x="5757863" y="5457825"/>
          <p14:tracePt t="65528" x="5748338" y="5467350"/>
          <p14:tracePt t="65544" x="5738813" y="5486400"/>
          <p14:tracePt t="65561" x="5738813" y="5500688"/>
          <p14:tracePt t="65577" x="5738813" y="5505450"/>
          <p14:tracePt t="65725" x="5738813" y="5495925"/>
          <p14:tracePt t="65732" x="5738813" y="5486400"/>
          <p14:tracePt t="65744" x="5738813" y="5472113"/>
          <p14:tracePt t="65761" x="5738813" y="5434013"/>
          <p14:tracePt t="65778" x="5738813" y="5419725"/>
          <p14:tracePt t="65794" x="5738813" y="5348288"/>
          <p14:tracePt t="65811" x="5743575" y="5257800"/>
          <p14:tracePt t="65815" x="5762625" y="5191125"/>
          <p14:tracePt t="65827" x="5781675" y="5124450"/>
          <p14:tracePt t="65844" x="5795963" y="5019675"/>
          <p14:tracePt t="65861" x="5795963" y="4972050"/>
          <p14:tracePt t="65877" x="5795963" y="4938713"/>
          <p14:tracePt t="65894" x="5805488" y="4924425"/>
          <p14:tracePt t="66102" x="5805488" y="4910138"/>
          <p14:tracePt t="66108" x="5805488" y="4895850"/>
          <p14:tracePt t="66118" x="5805488" y="4881563"/>
          <p14:tracePt t="66127" x="5815013" y="4833938"/>
          <p14:tracePt t="66144" x="5824538" y="4743450"/>
          <p14:tracePt t="66161" x="5853113" y="4595813"/>
          <p14:tracePt t="66177" x="5881688" y="4476750"/>
          <p14:tracePt t="66180" x="5910263" y="4386263"/>
          <p14:tracePt t="66194" x="5919788" y="4319588"/>
          <p14:tracePt t="66212" x="5967413" y="4186238"/>
          <p14:tracePt t="66228" x="5981700" y="4157663"/>
          <p14:tracePt t="66244" x="5981700" y="4133850"/>
          <p14:tracePt t="66261" x="5995988" y="4105275"/>
          <p14:tracePt t="66445" x="5995988" y="4100513"/>
          <p14:tracePt t="66452" x="5995988" y="4090988"/>
          <p14:tracePt t="66470" x="5995988" y="4086225"/>
          <p14:tracePt t="66486" x="6005513" y="4043363"/>
          <p14:tracePt t="66495" x="6005513" y="3995738"/>
          <p14:tracePt t="66511" x="6005513" y="3948113"/>
          <p14:tracePt t="66528" x="6010275" y="3890963"/>
          <p14:tracePt t="66546" x="6010275" y="3819525"/>
          <p14:tracePt t="66561" x="6010275" y="3719513"/>
          <p14:tracePt t="66577" x="6010275" y="3576638"/>
          <p14:tracePt t="66594" x="6010275" y="3424238"/>
          <p14:tracePt t="66611" x="6010275" y="3295650"/>
          <p14:tracePt t="66613" x="6010275" y="3257550"/>
          <p14:tracePt t="66627" x="6010275" y="3228975"/>
          <p14:tracePt t="66644" x="6010275" y="3205163"/>
          <p14:tracePt t="66661" x="6010275" y="3200400"/>
          <p14:tracePt t="66761" x="6010275" y="3190875"/>
          <p14:tracePt t="66781" x="6010275" y="3181350"/>
          <p14:tracePt t="66792" x="6010275" y="3176588"/>
          <p14:tracePt t="66805" x="6010275" y="3171825"/>
          <p14:tracePt t="66813" x="6010275" y="3167063"/>
          <p14:tracePt t="66828" x="6010275" y="3162300"/>
          <p14:tracePt t="66844" x="6010275" y="3128963"/>
          <p14:tracePt t="66861" x="6010275" y="3109913"/>
          <p14:tracePt t="66877" x="6010275" y="3095625"/>
          <p14:tracePt t="67123" x="6010275" y="3090863"/>
          <p14:tracePt t="67134" x="6010275" y="3057525"/>
          <p14:tracePt t="67144" x="5995988" y="3038475"/>
          <p14:tracePt t="67161" x="5986463" y="2981325"/>
          <p14:tracePt t="67177" x="5962650" y="2928938"/>
          <p14:tracePt t="67194" x="5929313" y="2843213"/>
          <p14:tracePt t="67210" x="5905500" y="2757488"/>
          <p14:tracePt t="67228" x="5895975" y="2667000"/>
          <p14:tracePt t="67229" x="5895975" y="2638425"/>
          <p14:tracePt t="67244" x="5876925" y="2533650"/>
          <p14:tracePt t="67261" x="5876925" y="2457450"/>
          <p14:tracePt t="67278" x="5876925" y="2424113"/>
          <p14:tracePt t="67294" x="5910263" y="2362200"/>
          <p14:tracePt t="67311" x="5924550" y="2338388"/>
          <p14:tracePt t="67327" x="5948363" y="2305050"/>
          <p14:tracePt t="67344" x="5962650" y="2290763"/>
          <p14:tracePt t="67361" x="5967413" y="2290763"/>
          <p14:tracePt t="67468" x="5967413" y="2286000"/>
          <p14:tracePt t="67478" x="5972175" y="2281238"/>
          <p14:tracePt t="67484" x="5976938" y="2276475"/>
          <p14:tracePt t="67494" x="5981700" y="2262188"/>
          <p14:tracePt t="67511" x="6000750" y="2252663"/>
          <p14:tracePt t="67527" x="6005513" y="2247900"/>
          <p14:tracePt t="67545" x="6029325" y="2233613"/>
          <p14:tracePt t="67561" x="6043613" y="2214563"/>
          <p14:tracePt t="67577" x="6053138" y="2209800"/>
          <p14:tracePt t="67594" x="6072188" y="2205038"/>
          <p14:tracePt t="67610" x="6081713" y="2200275"/>
          <p14:tracePt t="68197" x="6086475" y="2200275"/>
          <p14:tracePt t="68204" x="6086475" y="2190750"/>
          <p14:tracePt t="68213" x="6091238" y="2181225"/>
          <p14:tracePt t="68227" x="6091238" y="2157413"/>
          <p14:tracePt t="68229" x="6091238" y="2138363"/>
          <p14:tracePt t="68244" x="6100763" y="2081213"/>
          <p14:tracePt t="68260" x="6100763" y="2038350"/>
          <p14:tracePt t="68277" x="6096000" y="2028825"/>
          <p14:tracePt t="68294" x="6081713" y="2000250"/>
          <p14:tracePt t="68311" x="6076950" y="1995488"/>
          <p14:tracePt t="68373" x="6072188" y="1995488"/>
          <p14:tracePt t="68389" x="6067425" y="1995488"/>
          <p14:tracePt t="68397" x="6062663" y="1995488"/>
          <p14:tracePt t="68404" x="6057900" y="1995488"/>
          <p14:tracePt t="68414" x="6053138" y="1995488"/>
          <p14:tracePt t="68427" x="6043613" y="1995488"/>
          <p14:tracePt t="68444" x="6024563" y="1995488"/>
          <p14:tracePt t="68461" x="6005513" y="1995488"/>
          <p14:tracePt t="68484" x="6000750" y="1995488"/>
          <p14:tracePt t="68500" x="5995988" y="2009775"/>
          <p14:tracePt t="68510" x="5991225" y="2014538"/>
          <p14:tracePt t="68527" x="5976938" y="2019300"/>
          <p14:tracePt t="68532" x="5967413" y="2024063"/>
          <p14:tracePt t="68545" x="5953125" y="2047875"/>
          <p14:tracePt t="68565" x="5910263" y="2105025"/>
          <p14:tracePt t="68577" x="5895975" y="2133600"/>
          <p14:tracePt t="68594" x="5862638" y="2195513"/>
          <p14:tracePt t="68610" x="5848350" y="2276475"/>
          <p14:tracePt t="68627" x="5829300" y="2395538"/>
          <p14:tracePt t="68629" x="5819775" y="2486025"/>
          <p14:tracePt t="68644" x="5819775" y="2605088"/>
          <p14:tracePt t="68660" x="5819775" y="2728913"/>
          <p14:tracePt t="68677" x="5824538" y="2895600"/>
          <p14:tracePt t="68694" x="5862638" y="3090863"/>
          <p14:tracePt t="68711" x="5895975" y="3286125"/>
          <p14:tracePt t="68727" x="5934075" y="3490913"/>
          <p14:tracePt t="68744" x="5934075" y="3667125"/>
          <p14:tracePt t="68760" x="5943600" y="3848100"/>
          <p14:tracePt t="68777" x="5967413" y="4038600"/>
          <p14:tracePt t="68794" x="5967413" y="4229100"/>
          <p14:tracePt t="68797" x="5967413" y="4319588"/>
          <p14:tracePt t="68810" x="5967413" y="4419600"/>
          <p14:tracePt t="68827" x="5967413" y="4586288"/>
          <p14:tracePt t="68844" x="5967413" y="4838700"/>
          <p14:tracePt t="68861" x="5967413" y="5019675"/>
          <p14:tracePt t="68879" x="5962650" y="5157788"/>
          <p14:tracePt t="68898" x="5953125" y="5262563"/>
          <p14:tracePt t="68911" x="5934075" y="5381625"/>
          <p14:tracePt t="68927" x="5915025" y="5491163"/>
          <p14:tracePt t="68944" x="5895975" y="5619750"/>
          <p14:tracePt t="68949" x="5881688" y="5662613"/>
          <p14:tracePt t="68961" x="5872163" y="5719763"/>
          <p14:tracePt t="68977" x="5853113" y="5800725"/>
          <p14:tracePt t="68981" x="5853113" y="5819775"/>
          <p14:tracePt t="68994" x="5853113" y="5848350"/>
          <p14:tracePt t="69010" x="5848350" y="5881688"/>
          <p14:tracePt t="69027" x="5838825" y="5910263"/>
          <p14:tracePt t="69030" x="5838825" y="5934075"/>
          <p14:tracePt t="69044" x="5834063" y="5981700"/>
          <p14:tracePt t="69061" x="5824538" y="6043613"/>
          <p14:tracePt t="69078" x="5819775" y="6086475"/>
          <p14:tracePt t="69094" x="5819775" y="6091238"/>
          <p14:tracePt t="69247" x="5819775" y="6076950"/>
          <p14:tracePt t="69252" x="5819775" y="6057900"/>
          <p14:tracePt t="69261" x="5819775" y="6048375"/>
          <p14:tracePt t="69277" x="5819775" y="5986463"/>
          <p14:tracePt t="69294" x="5819775" y="5886450"/>
          <p14:tracePt t="69310" x="5819775" y="5695950"/>
          <p14:tracePt t="69327" x="5843588" y="5543550"/>
          <p14:tracePt t="69344" x="5862638" y="5286375"/>
          <p14:tracePt t="69361" x="5876925" y="5019675"/>
          <p14:tracePt t="69377" x="5895975" y="4776788"/>
          <p14:tracePt t="69394" x="5905500" y="4538663"/>
          <p14:tracePt t="69410" x="5915025" y="4295775"/>
          <p14:tracePt t="69427" x="5924550" y="3990975"/>
          <p14:tracePt t="69444" x="5924550" y="3567113"/>
          <p14:tracePt t="69460" x="5924550" y="3390900"/>
          <p14:tracePt t="69477" x="5924550" y="3176588"/>
          <p14:tracePt t="69494" x="5924550" y="2986088"/>
          <p14:tracePt t="69511" x="5924550" y="2847975"/>
          <p14:tracePt t="69527" x="5924550" y="2743200"/>
          <p14:tracePt t="69544" x="5924550" y="2638425"/>
          <p14:tracePt t="69561" x="5924550" y="2524125"/>
          <p14:tracePt t="69577" x="5924550" y="2428875"/>
          <p14:tracePt t="69594" x="5924550" y="2352675"/>
          <p14:tracePt t="69596" x="5924550" y="2314575"/>
          <p14:tracePt t="69610" x="5924550" y="2305050"/>
          <p14:tracePt t="69627" x="5924550" y="2257425"/>
          <p14:tracePt t="69628" x="5924550" y="2233613"/>
          <p14:tracePt t="69644" x="5924550" y="2209800"/>
          <p14:tracePt t="69661" x="5924550" y="2205038"/>
          <p14:tracePt t="70564" x="5924550" y="2195513"/>
          <p14:tracePt t="70580" x="5924550" y="2200275"/>
          <p14:tracePt t="70588" x="5924550" y="2205038"/>
          <p14:tracePt t="70596" x="5924550" y="2209800"/>
          <p14:tracePt t="70610" x="5924550" y="2214563"/>
          <p14:tracePt t="70627" x="5924550" y="2238375"/>
          <p14:tracePt t="70629" x="5924550" y="2243138"/>
          <p14:tracePt t="70644" x="5924550" y="2257425"/>
          <p14:tracePt t="70660" x="5934075" y="2295525"/>
          <p14:tracePt t="70677" x="5953125" y="2357438"/>
          <p14:tracePt t="70694" x="5976938" y="2414588"/>
          <p14:tracePt t="70711" x="6010275" y="2476500"/>
          <p14:tracePt t="70727" x="6024563" y="2566988"/>
          <p14:tracePt t="70744" x="6076950" y="2690813"/>
          <p14:tracePt t="70760" x="6076950" y="2781300"/>
          <p14:tracePt t="70778" x="6091238" y="2867025"/>
          <p14:tracePt t="70794" x="6110288" y="2971800"/>
          <p14:tracePt t="70810" x="6129338" y="3090863"/>
          <p14:tracePt t="70811" x="6138863" y="3157538"/>
          <p14:tracePt t="70827" x="6138863" y="3195638"/>
          <p14:tracePt t="70844" x="6138863" y="3362325"/>
          <p14:tracePt t="70860" x="6138863" y="3476625"/>
          <p14:tracePt t="70877" x="6138863" y="3543300"/>
          <p14:tracePt t="70894" x="6138863" y="3624263"/>
          <p14:tracePt t="70910" x="6138863" y="3752850"/>
          <p14:tracePt t="70927" x="6134100" y="3929063"/>
          <p14:tracePt t="70944" x="6134100" y="4071938"/>
          <p14:tracePt t="70960" x="6134100" y="4224338"/>
          <p14:tracePt t="70977" x="6124575" y="4376738"/>
          <p14:tracePt t="70982" x="6124575" y="4443413"/>
          <p14:tracePt t="70994" x="6124575" y="4495800"/>
          <p14:tracePt t="71010" x="6115050" y="4600575"/>
          <p14:tracePt t="71027" x="6115050" y="4729163"/>
          <p14:tracePt t="71029" x="6115050" y="4791075"/>
          <p14:tracePt t="71044" x="6115050" y="4895850"/>
          <p14:tracePt t="71060" x="6096000" y="4991100"/>
          <p14:tracePt t="71077" x="6081713" y="5048250"/>
          <p14:tracePt t="71094" x="6062663" y="5100638"/>
          <p14:tracePt t="71110" x="6043613" y="5167313"/>
          <p14:tracePt t="71127" x="6029325" y="5210175"/>
          <p14:tracePt t="71144" x="6029325" y="5267325"/>
          <p14:tracePt t="71160" x="6015038" y="5300663"/>
          <p14:tracePt t="71177" x="5995988" y="5324475"/>
          <p14:tracePt t="71194" x="5967413" y="5353050"/>
          <p14:tracePt t="71199" x="5943600" y="5391150"/>
          <p14:tracePt t="71210" x="5929313" y="5405438"/>
          <p14:tracePt t="71227" x="5915025" y="5424488"/>
          <p14:tracePt t="71244" x="5900738" y="5443538"/>
          <p14:tracePt t="71343" x="5895975" y="5443538"/>
          <p14:tracePt t="71348" x="5895975" y="5434013"/>
          <p14:tracePt t="71360" x="5895975" y="5419725"/>
          <p14:tracePt t="71377" x="5895975" y="5395913"/>
          <p14:tracePt t="71393" x="5905500" y="5353050"/>
          <p14:tracePt t="71410" x="5934075" y="5248275"/>
          <p14:tracePt t="71427" x="5962650" y="5014913"/>
          <p14:tracePt t="71443" x="5962650" y="4938713"/>
          <p14:tracePt t="71460" x="5991225" y="4395788"/>
          <p14:tracePt t="71477" x="6005513" y="3871913"/>
          <p14:tracePt t="71494" x="6005513" y="3276600"/>
          <p14:tracePt t="71510" x="6005513" y="2733675"/>
          <p14:tracePt t="71527" x="6005513" y="2543175"/>
          <p14:tracePt t="71544" x="6000750" y="2300288"/>
          <p14:tracePt t="71560" x="5976938" y="2124075"/>
          <p14:tracePt t="71577" x="5967413" y="1990725"/>
          <p14:tracePt t="71594" x="5962650" y="1885950"/>
          <p14:tracePt t="71608" x="5962650" y="1785938"/>
          <p14:tracePt t="71620" x="5962650" y="1752600"/>
          <p14:tracePt t="71644" x="5962650" y="1738313"/>
          <p14:tracePt t="71758" x="5962650" y="1733550"/>
          <p14:tracePt t="71764" x="5962650" y="1728788"/>
          <p14:tracePt t="71950" x="5962650" y="1738313"/>
          <p14:tracePt t="71956" x="5962650" y="1752600"/>
          <p14:tracePt t="71965" x="5962650" y="1771650"/>
          <p14:tracePt t="71977" x="5962650" y="1785938"/>
          <p14:tracePt t="71994" x="5962650" y="1862138"/>
          <p14:tracePt t="72010" x="5986463" y="1995488"/>
          <p14:tracePt t="72015" x="6005513" y="2047875"/>
          <p14:tracePt t="72027" x="6015038" y="2138363"/>
          <p14:tracePt t="72043" x="6034088" y="2405063"/>
          <p14:tracePt t="72045" x="6057900" y="2533650"/>
          <p14:tracePt t="72060" x="6067425" y="2805113"/>
          <p14:tracePt t="72077" x="6067425" y="3028950"/>
          <p14:tracePt t="72094" x="6067425" y="3195638"/>
          <p14:tracePt t="72110" x="6067425" y="3348038"/>
          <p14:tracePt t="72127" x="6067425" y="3443288"/>
          <p14:tracePt t="72143" x="6067425" y="3505200"/>
          <p14:tracePt t="72160" x="6067425" y="3543300"/>
          <p14:tracePt t="72177" x="6067425" y="3557588"/>
          <p14:tracePt t="72193" x="6072188" y="3567113"/>
          <p14:tracePt t="72232" x="6072188" y="3571875"/>
          <p14:tracePt t="72236" x="6072188" y="3586163"/>
          <p14:tracePt t="72245" x="6072188" y="3624263"/>
          <p14:tracePt t="72260" x="6081713" y="3705225"/>
          <p14:tracePt t="72277" x="6081713" y="3805238"/>
          <p14:tracePt t="72293" x="6081713" y="3895725"/>
          <p14:tracePt t="72310" x="6081713" y="3986213"/>
          <p14:tracePt t="72327" x="6081713" y="4100513"/>
          <p14:tracePt t="72343" x="6076950" y="4243388"/>
          <p14:tracePt t="72360" x="6057900" y="4386263"/>
          <p14:tracePt t="72377" x="6038850" y="4491038"/>
          <p14:tracePt t="72393" x="6038850" y="4533900"/>
          <p14:tracePt t="72410" x="6038850" y="4543425"/>
          <p14:tracePt t="72427" x="6038850" y="4548188"/>
          <p14:tracePt t="72443" x="6038850" y="4572000"/>
          <p14:tracePt t="72447" x="6038850" y="4586288"/>
          <p14:tracePt t="72460" x="6029325" y="4633913"/>
          <p14:tracePt t="72477" x="6029325" y="4691063"/>
          <p14:tracePt t="72494" x="6029325" y="4705350"/>
          <p14:tracePt t="72611" x="6029325" y="4691063"/>
          <p14:tracePt t="72624" x="6029325" y="4595813"/>
          <p14:tracePt t="72634" x="6029325" y="4505325"/>
          <p14:tracePt t="72643" x="6034088" y="4429125"/>
          <p14:tracePt t="72660" x="6034088" y="4100513"/>
          <p14:tracePt t="72677" x="6048375" y="3743325"/>
          <p14:tracePt t="72693" x="6048375" y="3490913"/>
          <p14:tracePt t="72710" x="6067425" y="3224213"/>
          <p14:tracePt t="72727" x="6067425" y="2914650"/>
          <p14:tracePt t="72743" x="6091238" y="2586038"/>
          <p14:tracePt t="72760" x="6100763" y="2381250"/>
          <p14:tracePt t="72777" x="6100763" y="2314575"/>
          <p14:tracePt t="72794" x="6100763" y="2247900"/>
          <p14:tracePt t="72810" x="6100763" y="2214563"/>
          <p14:tracePt t="72827" x="6100763" y="2190750"/>
          <p14:tracePt t="72843" x="6100763" y="2185988"/>
          <p14:tracePt t="73508" x="6100763" y="2181225"/>
          <p14:tracePt t="73516" x="6115050" y="2181225"/>
          <p14:tracePt t="73533" x="6115050" y="2185988"/>
          <p14:tracePt t="73543" x="6124575" y="2200275"/>
          <p14:tracePt t="73560" x="6153150" y="2219325"/>
          <p14:tracePt t="73577" x="6248400" y="2271713"/>
          <p14:tracePt t="73593" x="6376988" y="2347913"/>
          <p14:tracePt t="73610" x="6519863" y="2376488"/>
          <p14:tracePt t="73627" x="6696075" y="2471738"/>
          <p14:tracePt t="73628" x="6777038" y="2509838"/>
          <p14:tracePt t="73643" x="6858000" y="2562225"/>
          <p14:tracePt t="73660" x="7019925" y="2676525"/>
          <p14:tracePt t="73677" x="7119938" y="2728913"/>
          <p14:tracePt t="73693" x="7253288" y="2757488"/>
          <p14:tracePt t="73710" x="7358063" y="2776538"/>
          <p14:tracePt t="73727" x="7453313" y="2786063"/>
          <p14:tracePt t="73743" x="7543800" y="2786063"/>
          <p14:tracePt t="73760" x="7634288" y="2781300"/>
          <p14:tracePt t="73764" x="7710488" y="2700338"/>
          <p14:tracePt t="73776" x="7791450" y="2614613"/>
          <p14:tracePt t="73794" x="7867650" y="2500313"/>
          <p14:tracePt t="73810" x="7910513" y="2424113"/>
          <p14:tracePt t="73811" x="7929563" y="2381250"/>
          <p14:tracePt t="73827" x="7939088" y="2314575"/>
          <p14:tracePt t="73828" x="7943850" y="2286000"/>
          <p14:tracePt t="73843" x="7943850" y="2233613"/>
          <p14:tracePt t="73860" x="7943850" y="2114550"/>
          <p14:tracePt t="73877" x="7943850" y="2038350"/>
          <p14:tracePt t="73893" x="7943850" y="1990725"/>
          <p14:tracePt t="73910" x="7943850" y="1933575"/>
          <p14:tracePt t="73927" x="7943850" y="1876425"/>
          <p14:tracePt t="73943" x="7943850" y="1819275"/>
          <p14:tracePt t="73960" x="7943850" y="1747838"/>
          <p14:tracePt t="73965" x="7943850" y="1709738"/>
          <p14:tracePt t="73977" x="7943850" y="1662113"/>
          <p14:tracePt t="73993" x="7943850" y="1590675"/>
          <p14:tracePt t="73995" x="7943850" y="1552575"/>
          <p14:tracePt t="74010" x="7943850" y="1533525"/>
          <p14:tracePt t="74014" x="7943850" y="1495425"/>
          <p14:tracePt t="74027" x="7943850" y="1466850"/>
          <p14:tracePt t="74044" x="7934325" y="1443038"/>
          <p14:tracePt t="74060" x="7910513" y="1419225"/>
          <p14:tracePt t="74077" x="7905750" y="1414463"/>
          <p14:tracePt t="74093" x="7896225" y="1414463"/>
          <p14:tracePt t="74110" x="7886700" y="1404938"/>
          <p14:tracePt t="74127" x="7872413" y="1404938"/>
          <p14:tracePt t="74143" x="7848600" y="1404938"/>
          <p14:tracePt t="74160" x="7843838" y="1404938"/>
          <p14:tracePt t="74176" x="7810500" y="1404938"/>
          <p14:tracePt t="74193" x="7796213" y="1409700"/>
          <p14:tracePt t="74210" x="7762875" y="1419225"/>
          <p14:tracePt t="74212" x="7758113" y="1447800"/>
          <p14:tracePt t="74226" x="7743825" y="1462088"/>
          <p14:tracePt t="74243" x="7700963" y="1543050"/>
          <p14:tracePt t="74245" x="7700963" y="1581150"/>
          <p14:tracePt t="74260" x="7691438" y="1624013"/>
          <p14:tracePt t="74279" x="7691438" y="1657350"/>
          <p14:tracePt t="74295" x="7696200" y="1700213"/>
          <p14:tracePt t="74311" x="7743825" y="1752600"/>
          <p14:tracePt t="74328" x="7800975" y="1819275"/>
          <p14:tracePt t="74353" x="7896225" y="1871663"/>
          <p14:tracePt t="74364" x="7958138" y="1885950"/>
          <p14:tracePt t="74377" x="7972425" y="1895475"/>
          <p14:tracePt t="74393" x="7996238" y="1900238"/>
          <p14:tracePt t="74410" x="8015288" y="1914525"/>
          <p14:tracePt t="74427" x="8024813" y="1914525"/>
          <p14:tracePt t="74443" x="8029575" y="1914525"/>
          <p14:tracePt t="74460" x="8048625" y="1909763"/>
          <p14:tracePt t="74477" x="8067675" y="1890713"/>
          <p14:tracePt t="74493" x="8101013" y="1847850"/>
          <p14:tracePt t="74510" x="8124825" y="1800225"/>
          <p14:tracePt t="74526" x="8153400" y="1738313"/>
          <p14:tracePt t="74543" x="8172450" y="1666875"/>
          <p14:tracePt t="74560" x="8172450" y="1643063"/>
          <p14:tracePt t="74577" x="8181975" y="1566863"/>
          <p14:tracePt t="74600" x="8153400" y="1481138"/>
          <p14:tracePt t="74610" x="8120063" y="1457325"/>
          <p14:tracePt t="74627" x="8067675" y="1366838"/>
          <p14:tracePt t="74628" x="8053388" y="1357313"/>
          <p14:tracePt t="74645" x="8015288" y="1338263"/>
          <p14:tracePt t="74669" x="7929563" y="1304925"/>
          <p14:tracePt t="74689" x="7886700" y="1304925"/>
          <p14:tracePt t="74698" x="7877175" y="1304925"/>
          <p14:tracePt t="74710" x="7848600" y="1309688"/>
          <p14:tracePt t="74727" x="7824788" y="1328738"/>
          <p14:tracePt t="74745" x="7805738" y="1338263"/>
          <p14:tracePt t="74760" x="7800975" y="1376363"/>
          <p14:tracePt t="74777" x="7796213" y="1438275"/>
          <p14:tracePt t="74793" x="7796213" y="1514475"/>
          <p14:tracePt t="74796" x="7796213" y="1590675"/>
          <p14:tracePt t="74810" x="7810500" y="1657350"/>
          <p14:tracePt t="74828" x="7900988" y="1957388"/>
          <p14:tracePt t="74845" x="7981950" y="2095500"/>
          <p14:tracePt t="74868" x="8077200" y="2219325"/>
          <p14:tracePt t="74876" x="8077200" y="2224088"/>
          <p14:tracePt t="74894" x="8077200" y="2228850"/>
          <p14:tracePt t="74958" x="8077200" y="2224088"/>
          <p14:tracePt t="74981" x="8081963" y="2185988"/>
          <p14:tracePt t="74993" x="8081963" y="2166938"/>
          <p14:tracePt t="75011" x="8081963" y="2100263"/>
          <p14:tracePt t="75023" x="8048625" y="2057400"/>
          <p14:tracePt t="75038" x="8029575" y="1995488"/>
          <p14:tracePt t="75047" x="8015288" y="1971675"/>
          <p14:tracePt t="75065" x="7991475" y="1924050"/>
          <p14:tracePt t="75079" x="7977188" y="1890713"/>
          <p14:tracePt t="75093" x="7972425" y="1857375"/>
          <p14:tracePt t="75110" x="7953375" y="1833563"/>
          <p14:tracePt t="75127" x="7939088" y="1804988"/>
          <p14:tracePt t="75143" x="7924800" y="1771650"/>
          <p14:tracePt t="75160" x="7910513" y="1762125"/>
          <p14:tracePt t="75177" x="7896225" y="1743075"/>
          <p14:tracePt t="75193" x="7891463" y="1724025"/>
          <p14:tracePt t="75210" x="7872413" y="1690688"/>
          <p14:tracePt t="75227" x="7858125" y="1671638"/>
          <p14:tracePt t="75243" x="7839075" y="1657350"/>
          <p14:tracePt t="75261" x="7786688" y="1614488"/>
          <p14:tracePt t="75277" x="7753350" y="1609725"/>
          <p14:tracePt t="75293" x="7700963" y="1585913"/>
          <p14:tracePt t="75310" x="7677150" y="1585913"/>
          <p14:tracePt t="75327" x="7662863" y="1585913"/>
          <p14:tracePt t="75343" x="7620000" y="1590675"/>
          <p14:tracePt t="75361" x="7600950" y="1600200"/>
          <p14:tracePt t="75387" x="7567613" y="1643063"/>
          <p14:tracePt t="75394" x="7567613" y="1652588"/>
          <p14:tracePt t="75396" x="7567613" y="1676400"/>
          <p14:tracePt t="75410" x="7567613" y="1704975"/>
          <p14:tracePt t="75427" x="7567613" y="1743075"/>
          <p14:tracePt t="75444" x="7658100" y="1790700"/>
          <p14:tracePt t="75460" x="7715250" y="1814513"/>
          <p14:tracePt t="75476" x="7786688" y="1814513"/>
          <p14:tracePt t="75493" x="7839075" y="1814513"/>
          <p14:tracePt t="75510" x="7896225" y="1814513"/>
          <p14:tracePt t="75526" x="7943850" y="1804988"/>
          <p14:tracePt t="75543" x="8005763" y="1771650"/>
          <p14:tracePt t="75560" x="8058150" y="1719263"/>
          <p14:tracePt t="75577" x="8096250" y="1652588"/>
          <p14:tracePt t="75593" x="8115300" y="1643063"/>
          <p14:tracePt t="75610" x="8115300" y="1571625"/>
          <p14:tracePt t="75627" x="8115300" y="1528763"/>
          <p14:tracePt t="75628" x="8110538" y="1490663"/>
          <p14:tracePt t="75643" x="8091488" y="1476375"/>
          <p14:tracePt t="75660" x="8053388" y="1428750"/>
          <p14:tracePt t="75677" x="8010525" y="1414463"/>
          <p14:tracePt t="75693" x="8001000" y="1400175"/>
          <p14:tracePt t="75710" x="7972425" y="1400175"/>
          <p14:tracePt t="75727" x="7929563" y="1400175"/>
          <p14:tracePt t="75743" x="7853363" y="1443038"/>
          <p14:tracePt t="75760" x="7800975" y="1500188"/>
          <p14:tracePt t="75776" x="7739063" y="1557338"/>
          <p14:tracePt t="75794" x="7686675" y="1643063"/>
          <p14:tracePt t="75810" x="7681913" y="1700213"/>
          <p14:tracePt t="75812" x="7672388" y="1728788"/>
          <p14:tracePt t="75827" x="7662863" y="1795463"/>
          <p14:tracePt t="75843" x="7662863" y="1909763"/>
          <p14:tracePt t="75860" x="7677150" y="2047875"/>
          <p14:tracePt t="75877" x="7710488" y="2109788"/>
          <p14:tracePt t="75893" x="7715250" y="2114550"/>
          <p14:tracePt t="75941" x="7720013" y="2114550"/>
          <p14:tracePt t="75948" x="7724775" y="2105025"/>
          <p14:tracePt t="75960" x="7739063" y="2095500"/>
          <p14:tracePt t="75977" x="7767638" y="2052638"/>
          <p14:tracePt t="75993" x="7772400" y="1947863"/>
          <p14:tracePt t="76010" x="7786688" y="1909763"/>
          <p14:tracePt t="76026" x="7796213" y="1876425"/>
          <p14:tracePt t="76029" x="7796213" y="1871663"/>
          <p14:tracePt t="76043" x="7796213" y="1857375"/>
          <p14:tracePt t="76174" x="7796213" y="1885950"/>
          <p14:tracePt t="76182" x="7796213" y="1909763"/>
          <p14:tracePt t="76193" x="7796213" y="1947863"/>
          <p14:tracePt t="76210" x="7796213" y="2019300"/>
          <p14:tracePt t="76213" x="7796213" y="2047875"/>
          <p14:tracePt t="76226" x="7805738" y="2085975"/>
          <p14:tracePt t="76243" x="7810500" y="2128838"/>
          <p14:tracePt t="76260" x="7815263" y="2190750"/>
          <p14:tracePt t="76276" x="7815263" y="2257425"/>
          <p14:tracePt t="76293" x="7824788" y="2424113"/>
          <p14:tracePt t="76310" x="7858125" y="2595563"/>
          <p14:tracePt t="76326" x="7886700" y="2809875"/>
          <p14:tracePt t="76343" x="7910513" y="3076575"/>
          <p14:tracePt t="76360" x="7920038" y="3328988"/>
          <p14:tracePt t="76377" x="7929563" y="3624263"/>
          <p14:tracePt t="76393" x="7929563" y="3990975"/>
          <p14:tracePt t="76410" x="7929563" y="4329113"/>
          <p14:tracePt t="76426" x="7939088" y="4543425"/>
          <p14:tracePt t="76443" x="7939088" y="4695825"/>
          <p14:tracePt t="76460" x="7939088" y="4805363"/>
          <p14:tracePt t="76476" x="7939088" y="4972050"/>
          <p14:tracePt t="76493" x="7924800" y="5124450"/>
          <p14:tracePt t="76510" x="7905750" y="5319713"/>
          <p14:tracePt t="76527" x="7886700" y="5486400"/>
          <p14:tracePt t="76544" x="7867650" y="5557838"/>
          <p14:tracePt t="76565" x="7862888" y="5576888"/>
          <p14:tracePt t="76577" x="7862888" y="5581650"/>
          <p14:tracePt t="76593" x="7858125" y="5591175"/>
          <p14:tracePt t="76610" x="7853363" y="5600700"/>
          <p14:tracePt t="76626" x="7853363" y="5614988"/>
          <p14:tracePt t="76643" x="7853363" y="5619750"/>
          <p14:tracePt t="76660" x="7853363" y="5624513"/>
          <p14:tracePt t="76676" x="7853363" y="5634038"/>
          <p14:tracePt t="76693" x="7853363" y="5653088"/>
          <p14:tracePt t="76710" x="7853363" y="5662613"/>
          <p14:tracePt t="76726" x="7853363" y="5672138"/>
          <p14:tracePt t="77053" x="7853363" y="5686425"/>
          <p14:tracePt t="77076" x="7853363" y="5710238"/>
          <p14:tracePt t="77093" x="7853363" y="5724525"/>
          <p14:tracePt t="77110" x="7853363" y="5772150"/>
          <p14:tracePt t="77126" x="7853363" y="5824538"/>
          <p14:tracePt t="77143" x="7853363" y="5872163"/>
          <p14:tracePt t="77160" x="7867650" y="5872163"/>
          <p14:tracePt t="77212" x="7862888" y="5881688"/>
          <p14:tracePt t="77236" x="7862888" y="5886450"/>
          <p14:tracePt t="77244" x="7853363" y="5891213"/>
          <p14:tracePt t="77252" x="7853363" y="5895975"/>
          <p14:tracePt t="77297" x="7843838" y="5910263"/>
          <p14:tracePt t="77309" x="7834313" y="5915025"/>
          <p14:tracePt t="77326" x="7810500" y="5915025"/>
          <p14:tracePt t="77343" x="7772400" y="5929313"/>
          <p14:tracePt t="77360" x="7753350" y="5938838"/>
          <p14:tracePt t="77376" x="7743825" y="5957888"/>
          <p14:tracePt t="77393" x="7734300" y="5962650"/>
          <p14:tracePt t="77410" x="7729538" y="5995988"/>
          <p14:tracePt t="77426" x="7729538" y="6019800"/>
          <p14:tracePt t="77427" x="7729538" y="6029325"/>
          <p14:tracePt t="77443" x="7729538" y="6043613"/>
          <p14:tracePt t="77459" x="7729538" y="6067425"/>
          <p14:tracePt t="77476" x="7729538" y="6076950"/>
          <p14:tracePt t="77564" x="7734300" y="6076950"/>
          <p14:tracePt t="77572" x="7743825" y="6076950"/>
          <p14:tracePt t="77580" x="7758113" y="6076950"/>
          <p14:tracePt t="77593" x="7762875" y="6076950"/>
          <p14:tracePt t="77610" x="7772400" y="6076950"/>
          <p14:tracePt t="77626" x="7781925" y="6076950"/>
          <p14:tracePt t="77643" x="7791450" y="6076950"/>
          <p14:tracePt t="77660" x="7800975" y="6076950"/>
          <p14:tracePt t="77662" x="7805738" y="6081713"/>
          <p14:tracePt t="77687" x="7820025" y="6081713"/>
          <p14:tracePt t="77693" x="7824788" y="6081713"/>
          <p14:tracePt t="77709" x="7839075" y="6096000"/>
          <p14:tracePt t="77726" x="7881938" y="6105525"/>
          <p14:tracePt t="77743" x="7939088" y="6105525"/>
          <p14:tracePt t="77760" x="8005763" y="6124575"/>
          <p14:tracePt t="77776" x="8067675" y="6129338"/>
          <p14:tracePt t="77793" x="8120063" y="6162675"/>
          <p14:tracePt t="77810" x="8153400" y="6191250"/>
          <p14:tracePt t="77826" x="8172450" y="6215063"/>
          <p14:tracePt t="77843" x="8205788" y="6229350"/>
          <p14:tracePt t="77860" x="8220075" y="6234113"/>
          <p14:tracePt t="77876" x="8224838" y="6234113"/>
          <p14:tracePt t="77950" x="8234363" y="6248400"/>
          <p14:tracePt t="77972" x="8248650" y="6248400"/>
          <p14:tracePt t="77981" x="8253413" y="6257925"/>
          <p14:tracePt t="77999" x="8258175" y="6257925"/>
          <p14:tracePt t="78004" x="8262938" y="6257925"/>
          <p14:tracePt t="78013" x="8277225" y="6257925"/>
          <p14:tracePt t="78028" x="8286750" y="6257925"/>
          <p14:tracePt t="78043" x="8301038" y="6272213"/>
          <p14:tracePt t="78060" x="8315325" y="6272213"/>
          <p14:tracePt t="78062" x="8324850" y="6281738"/>
          <p14:tracePt t="78076" x="8343900" y="6291263"/>
          <p14:tracePt t="78093" x="8348663" y="6291263"/>
          <p14:tracePt t="78111" x="8353425" y="6296025"/>
          <p14:tracePt t="78348" x="8343900" y="6296025"/>
          <p14:tracePt t="78356" x="8339138" y="6296025"/>
          <p14:tracePt t="78364" x="8324850" y="6276975"/>
          <p14:tracePt t="78376" x="8315325" y="6248400"/>
          <p14:tracePt t="78393" x="8272463" y="6229350"/>
          <p14:tracePt t="78410" x="8196263" y="6176963"/>
          <p14:tracePt t="78426" x="8120063" y="6124575"/>
          <p14:tracePt t="78443" x="8062913" y="6086475"/>
          <p14:tracePt t="78460" x="8015288" y="6053138"/>
          <p14:tracePt t="78463" x="8001000" y="6053138"/>
          <p14:tracePt t="78476" x="7972425" y="6029325"/>
          <p14:tracePt t="78493" x="7953375" y="6010275"/>
          <p14:tracePt t="78509" x="7948613" y="6005513"/>
          <p14:tracePt t="79156" x="7943850" y="6005513"/>
          <p14:tracePt t="79166" x="7934325" y="5995988"/>
          <p14:tracePt t="79176" x="7920038" y="5991225"/>
          <p14:tracePt t="79193" x="7900988" y="5976938"/>
          <p14:tracePt t="79210" x="7853363" y="5943600"/>
          <p14:tracePt t="79226" x="7758113" y="5910263"/>
          <p14:tracePt t="79243" x="7705725" y="5910263"/>
          <p14:tracePt t="79245" x="7686675" y="5910263"/>
          <p14:tracePt t="79260" x="7677150" y="5910263"/>
          <p14:tracePt t="79276" x="7662863" y="5910263"/>
          <p14:tracePt t="80677" x="7658100" y="5910263"/>
          <p14:tracePt t="81380" x="7653338" y="5910263"/>
          <p14:tracePt t="81812" x="7639050" y="5910263"/>
          <p14:tracePt t="81823" x="7629525" y="5910263"/>
          <p14:tracePt t="81829" x="7591425" y="5910263"/>
          <p14:tracePt t="81844" x="7562850" y="5910263"/>
          <p14:tracePt t="81860" x="7505700" y="5910263"/>
          <p14:tracePt t="81876" x="7405688" y="5910263"/>
          <p14:tracePt t="81892" x="7339013" y="5910263"/>
          <p14:tracePt t="81909" x="7229475" y="5881688"/>
          <p14:tracePt t="81926" x="7143750" y="5848350"/>
          <p14:tracePt t="81943" x="7058025" y="5824538"/>
          <p14:tracePt t="81959" x="6962775" y="5786438"/>
          <p14:tracePt t="81963" x="6938963" y="5772150"/>
          <p14:tracePt t="81976" x="6881813" y="5757863"/>
          <p14:tracePt t="81993" x="6805613" y="5724525"/>
          <p14:tracePt t="82010" x="6719888" y="5686425"/>
          <p14:tracePt t="82026" x="6634163" y="5653088"/>
          <p14:tracePt t="82043" x="6534150" y="5610225"/>
          <p14:tracePt t="82060" x="6472238" y="5567363"/>
          <p14:tracePt t="82062" x="6438900" y="5553075"/>
          <p14:tracePt t="82076" x="6334125" y="5476875"/>
          <p14:tracePt t="82092" x="6243638" y="5405438"/>
          <p14:tracePt t="82109" x="6153150" y="5329238"/>
          <p14:tracePt t="82127" x="6062663" y="5257800"/>
          <p14:tracePt t="82146" x="6000750" y="5200650"/>
          <p14:tracePt t="82159" x="5957888" y="5153025"/>
          <p14:tracePt t="82176" x="5938838" y="5091113"/>
          <p14:tracePt t="82193" x="5905500" y="5005388"/>
          <p14:tracePt t="82209" x="5838825" y="4872038"/>
          <p14:tracePt t="82226" x="5767388" y="4733925"/>
          <p14:tracePt t="82242" x="5695950" y="4629150"/>
          <p14:tracePt t="82244" x="5667375" y="4572000"/>
          <p14:tracePt t="82259" x="5643563" y="4538663"/>
          <p14:tracePt t="82276" x="5610225" y="4481513"/>
          <p14:tracePt t="82293" x="5557838" y="4314825"/>
          <p14:tracePt t="82309" x="5514975" y="4229100"/>
          <p14:tracePt t="82326" x="5505450" y="4152900"/>
          <p14:tracePt t="82343" x="5486400" y="4110038"/>
          <p14:tracePt t="82359" x="5467350" y="4086225"/>
          <p14:tracePt t="82376" x="5453063" y="4062413"/>
          <p14:tracePt t="82392" x="5424488" y="4038600"/>
          <p14:tracePt t="82409" x="5414963" y="4019550"/>
          <p14:tracePt t="82426" x="5376863" y="3995738"/>
          <p14:tracePt t="82443" x="5367338" y="3962400"/>
          <p14:tracePt t="82447" x="5343525" y="3938588"/>
          <p14:tracePt t="82459" x="5334000" y="3933825"/>
          <p14:tracePt t="82462" x="5324475" y="3929063"/>
          <p14:tracePt t="82476" x="5319713" y="3905250"/>
          <p14:tracePt t="82493" x="5314950" y="3881438"/>
          <p14:tracePt t="82509" x="5314950" y="3829050"/>
          <p14:tracePt t="82526" x="5314950" y="3790950"/>
          <p14:tracePt t="82542" x="5314950" y="3748088"/>
          <p14:tracePt t="82559" x="5362575" y="3709988"/>
          <p14:tracePt t="82576" x="5438775" y="3671888"/>
          <p14:tracePt t="82593" x="5529263" y="3652838"/>
          <p14:tracePt t="82596" x="5586413" y="3643313"/>
          <p14:tracePt t="82609" x="5662613" y="3633788"/>
          <p14:tracePt t="82626" x="5805488" y="3624263"/>
          <p14:tracePt t="82642" x="5981700" y="3624263"/>
          <p14:tracePt t="82659" x="6086475" y="3624263"/>
          <p14:tracePt t="82662" x="6124575" y="3624263"/>
          <p14:tracePt t="82677" x="6157913" y="3624263"/>
          <p14:tracePt t="82697" x="6191250" y="3624263"/>
          <p14:tracePt t="82709" x="6238875" y="3624263"/>
          <p14:tracePt t="82726" x="6281738" y="3624263"/>
          <p14:tracePt t="82742" x="6310313" y="3624263"/>
          <p14:tracePt t="82759" x="6343650" y="3624263"/>
          <p14:tracePt t="82776" x="6386513" y="3624263"/>
          <p14:tracePt t="82793" x="6410325" y="3633788"/>
          <p14:tracePt t="82809" x="6419850" y="3638550"/>
          <p14:tracePt t="82826" x="6434138" y="3648075"/>
          <p14:tracePt t="82842" x="6453188" y="3676650"/>
          <p14:tracePt t="82844" x="6462713" y="3681413"/>
          <p14:tracePt t="82859" x="6467475" y="3686175"/>
          <p14:tracePt t="82876" x="6510338" y="3743325"/>
          <p14:tracePt t="82893" x="6534150" y="3795713"/>
          <p14:tracePt t="82909" x="6548438" y="3819525"/>
          <p14:tracePt t="82927" x="6553200" y="3871913"/>
          <p14:tracePt t="82947" x="6553200" y="3929063"/>
          <p14:tracePt t="82959" x="6553200" y="3971925"/>
          <p14:tracePt t="82963" x="6553200" y="3986213"/>
          <p14:tracePt t="82976" x="6553200" y="3990975"/>
          <p14:tracePt t="82992" x="6553200" y="4014788"/>
          <p14:tracePt t="83009" x="6548438" y="4024313"/>
          <p14:tracePt t="83026" x="6534150" y="4038600"/>
          <p14:tracePt t="83043" x="6524625" y="4052888"/>
          <p14:tracePt t="83045" x="6519863" y="4052888"/>
          <p14:tracePt t="83059" x="6515100" y="4052888"/>
          <p14:tracePt t="83076" x="6477000" y="4086225"/>
          <p14:tracePt t="83092" x="6415088" y="4124325"/>
          <p14:tracePt t="83109" x="6343650" y="4162425"/>
          <p14:tracePt t="83126" x="6305550" y="4186238"/>
          <p14:tracePt t="83142" x="6281738" y="4191000"/>
          <p14:tracePt t="83159" x="6238875" y="4200525"/>
          <p14:tracePt t="83176" x="6215063" y="4205288"/>
          <p14:tracePt t="83192" x="6196013" y="4205288"/>
          <p14:tracePt t="83209" x="6162675" y="4224338"/>
          <p14:tracePt t="83226" x="6138863" y="4224338"/>
          <p14:tracePt t="83242" x="6072188" y="4233863"/>
          <p14:tracePt t="83247" x="6029325" y="4233863"/>
          <p14:tracePt t="83261" x="5929313" y="4233863"/>
          <p14:tracePt t="83280" x="5810250" y="4229100"/>
          <p14:tracePt t="83293" x="5715000" y="4200525"/>
          <p14:tracePt t="83309" x="5681663" y="4186238"/>
          <p14:tracePt t="83327" x="5653088" y="4171950"/>
          <p14:tracePt t="83375" x="5634038" y="4152900"/>
          <p14:tracePt t="83384" x="5629275" y="4152900"/>
          <p14:tracePt t="83392" x="5624513" y="4148138"/>
          <p14:tracePt t="83410" x="5600700" y="4119563"/>
          <p14:tracePt t="83432" x="5567363" y="4086225"/>
          <p14:tracePt t="83442" x="5562600" y="4086225"/>
          <p14:tracePt t="83459" x="5557838" y="4086225"/>
          <p14:tracePt t="83613" x="5562600" y="4086225"/>
          <p14:tracePt t="83622" x="5581650" y="4086225"/>
          <p14:tracePt t="83630" x="5610225" y="4086225"/>
          <p14:tracePt t="83643" x="5619750" y="4086225"/>
          <p14:tracePt t="83659" x="5686425" y="4086225"/>
          <p14:tracePt t="83676" x="5795963" y="4086225"/>
          <p14:tracePt t="83692" x="5867400" y="4086225"/>
          <p14:tracePt t="83709" x="5924550" y="4086225"/>
          <p14:tracePt t="83726" x="5967413" y="4086225"/>
          <p14:tracePt t="83743" x="5986463" y="4086225"/>
          <p14:tracePt t="83759" x="6015038" y="4086225"/>
          <p14:tracePt t="83776" x="6043613" y="4086225"/>
          <p14:tracePt t="83792" x="6067425" y="4086225"/>
          <p14:tracePt t="83809" x="6110288" y="4071938"/>
          <p14:tracePt t="83826" x="6162675" y="4062413"/>
          <p14:tracePt t="83842" x="6224588" y="4052888"/>
          <p14:tracePt t="83860" x="6276975" y="4043363"/>
          <p14:tracePt t="83876" x="6291263" y="4043363"/>
          <p14:tracePt t="83878" x="6300788" y="4043363"/>
          <p14:tracePt t="83892" x="6324600" y="4043363"/>
          <p14:tracePt t="83909" x="6338888" y="4033838"/>
          <p14:tracePt t="83926" x="6343650" y="4029075"/>
          <p14:tracePt t="83964" x="6353175" y="4029075"/>
          <p14:tracePt t="83980" x="6357938" y="4024313"/>
          <p14:tracePt t="83992" x="6362700" y="4019550"/>
          <p14:tracePt t="84009" x="6372225" y="4019550"/>
          <p14:tracePt t="84026" x="6391275" y="4000500"/>
          <p14:tracePt t="84043" x="6396038" y="3995738"/>
          <p14:tracePt t="84059" x="6405563" y="3981450"/>
          <p14:tracePt t="84061" x="6415088" y="3976688"/>
          <p14:tracePt t="84076" x="6429375" y="3952875"/>
          <p14:tracePt t="84092" x="6438900" y="3938588"/>
          <p14:tracePt t="84109" x="6453188" y="3910013"/>
          <p14:tracePt t="84126" x="6457950" y="3895725"/>
          <p14:tracePt t="84142" x="6457950" y="3857625"/>
          <p14:tracePt t="84159" x="6462713" y="3838575"/>
          <p14:tracePt t="84175" x="6462713" y="3805238"/>
          <p14:tracePt t="84192" x="6462713" y="3781425"/>
          <p14:tracePt t="84210" x="6457950" y="3762375"/>
          <p14:tracePt t="84212" x="6448425" y="3757613"/>
          <p14:tracePt t="84225" x="6438900" y="3748088"/>
          <p14:tracePt t="84242" x="6405563" y="3733800"/>
          <p14:tracePt t="84245" x="6367463" y="3724275"/>
          <p14:tracePt t="84259" x="6334125" y="3719513"/>
          <p14:tracePt t="84276" x="6162675" y="3690938"/>
          <p14:tracePt t="84292" x="6029325" y="3662363"/>
          <p14:tracePt t="84309" x="5886450" y="3643313"/>
          <p14:tracePt t="84326" x="5805488" y="3624263"/>
          <p14:tracePt t="84346" x="5781675" y="3624263"/>
          <p14:tracePt t="84368" x="5762625" y="3624263"/>
          <p14:tracePt t="84380" x="5757863" y="3624263"/>
          <p14:tracePt t="84392" x="5753100" y="3624263"/>
          <p14:tracePt t="84409" x="5729288" y="3633788"/>
          <p14:tracePt t="84425" x="5715000" y="3638550"/>
          <p14:tracePt t="84442" x="5691188" y="3652838"/>
          <p14:tracePt t="84460" x="5667375" y="3671888"/>
          <p14:tracePt t="84467" x="5643563" y="3686175"/>
          <p14:tracePt t="84479" x="5629275" y="3690938"/>
          <p14:tracePt t="84492" x="5610225" y="3700463"/>
          <p14:tracePt t="84510" x="5586413" y="3714750"/>
          <p14:tracePt t="84535" x="5538788" y="3743325"/>
          <p14:tracePt t="84546" x="5481638" y="3805238"/>
          <p14:tracePt t="84559" x="5476875" y="3810000"/>
          <p14:tracePt t="84576" x="5476875" y="3814763"/>
          <p14:tracePt t="84599" x="5476875" y="3838575"/>
          <p14:tracePt t="84609" x="5476875" y="3857625"/>
          <p14:tracePt t="84626" x="5472113" y="3867150"/>
          <p14:tracePt t="84642" x="5472113" y="3876675"/>
          <p14:tracePt t="84660" x="5472113" y="3881438"/>
          <p14:tracePt t="84676" x="5472113" y="3895725"/>
          <p14:tracePt t="84692" x="5467350" y="3914775"/>
          <p14:tracePt t="84709" x="5467350" y="3924300"/>
          <p14:tracePt t="84726" x="5457825" y="3952875"/>
          <p14:tracePt t="84742" x="5453063" y="3967163"/>
          <p14:tracePt t="84759" x="5453063" y="4005263"/>
          <p14:tracePt t="84776" x="5453063" y="4014788"/>
          <p14:tracePt t="84792" x="5453063" y="4048125"/>
          <p14:tracePt t="84809" x="5453063" y="4067175"/>
          <p14:tracePt t="84825" x="5453063" y="4090988"/>
          <p14:tracePt t="84842" x="5472113" y="4110038"/>
          <p14:tracePt t="84859" x="5495925" y="4148138"/>
          <p14:tracePt t="84861" x="5500688" y="4162425"/>
          <p14:tracePt t="84875" x="5534025" y="4200525"/>
          <p14:tracePt t="84892" x="5572125" y="4233863"/>
          <p14:tracePt t="84909" x="5624513" y="4271963"/>
          <p14:tracePt t="84925" x="5710238" y="4291013"/>
          <p14:tracePt t="84942" x="5786438" y="4300538"/>
          <p14:tracePt t="84959" x="5843588" y="4314825"/>
          <p14:tracePt t="84976" x="5910263" y="4314825"/>
          <p14:tracePt t="84992" x="5953125" y="4314825"/>
          <p14:tracePt t="85009" x="6029325" y="4314825"/>
          <p14:tracePt t="85026" x="6072188" y="4314825"/>
          <p14:tracePt t="85042" x="6119813" y="4314825"/>
          <p14:tracePt t="85044" x="6129338" y="4314825"/>
          <p14:tracePt t="85059" x="6143625" y="4314825"/>
          <p14:tracePt t="85076" x="6196013" y="4314825"/>
          <p14:tracePt t="85093" x="6229350" y="4310063"/>
          <p14:tracePt t="85109" x="6248400" y="4305300"/>
          <p14:tracePt t="85126" x="6286500" y="4305300"/>
          <p14:tracePt t="85142" x="6329363" y="4300538"/>
          <p14:tracePt t="85159" x="6348413" y="4300538"/>
          <p14:tracePt t="85176" x="6372225" y="4295775"/>
          <p14:tracePt t="85192" x="6405563" y="4286250"/>
          <p14:tracePt t="85209" x="6424613" y="4271963"/>
          <p14:tracePt t="85225" x="6434138" y="4257675"/>
          <p14:tracePt t="85242" x="6457950" y="4238625"/>
          <p14:tracePt t="85259" x="6472238" y="4224338"/>
          <p14:tracePt t="85275" x="6510338" y="4205288"/>
          <p14:tracePt t="85292" x="6519863" y="4195763"/>
          <p14:tracePt t="85309" x="6538913" y="4167188"/>
          <p14:tracePt t="85325" x="6543675" y="4133850"/>
          <p14:tracePt t="85342" x="6543675" y="4124325"/>
          <p14:tracePt t="85359" x="6543675" y="4110038"/>
          <p14:tracePt t="85376" x="6543675" y="4095750"/>
          <p14:tracePt t="85392" x="6543675" y="4086225"/>
          <p14:tracePt t="85410" x="6543675" y="4081463"/>
          <p14:tracePt t="85431" x="6543675" y="4071938"/>
          <p14:tracePt t="85478" x="6543675" y="4052888"/>
          <p14:tracePt t="85500" x="6543675" y="4033838"/>
          <p14:tracePt t="85510" x="6534150" y="4019550"/>
          <p14:tracePt t="85516" x="6524625" y="4005263"/>
          <p14:tracePt t="85526" x="6510338" y="3981450"/>
          <p14:tracePt t="85542" x="6462713" y="3938588"/>
          <p14:tracePt t="85559" x="6419850" y="3886200"/>
          <p14:tracePt t="85576" x="6357938" y="3838575"/>
          <p14:tracePt t="85592" x="6315075" y="3814763"/>
          <p14:tracePt t="85609" x="6291263" y="3814763"/>
          <p14:tracePt t="85625" x="6272213" y="3810000"/>
          <p14:tracePt t="85642" x="6224588" y="3810000"/>
          <p14:tracePt t="85644" x="6196013" y="3795713"/>
          <p14:tracePt t="85659" x="6138863" y="3786188"/>
          <p14:tracePt t="85675" x="6019800" y="3786188"/>
          <p14:tracePt t="85692" x="5972175" y="3776663"/>
          <p14:tracePt t="85709" x="5938838" y="3776663"/>
          <p14:tracePt t="85857" x="5934075" y="3776663"/>
          <p14:tracePt t="85884" x="5934075" y="3786188"/>
          <p14:tracePt t="85892" x="5934075" y="3790950"/>
          <p14:tracePt t="85900" x="5934075" y="3800475"/>
          <p14:tracePt t="85916" x="5934075" y="3814763"/>
          <p14:tracePt t="85926" x="5934075" y="3819525"/>
          <p14:tracePt t="85942" x="5938838" y="3838575"/>
          <p14:tracePt t="85959" x="5976938" y="3857625"/>
          <p14:tracePt t="85976" x="6053138" y="3895725"/>
          <p14:tracePt t="85992" x="6162675" y="3938588"/>
          <p14:tracePt t="86009" x="6324600" y="4000500"/>
          <p14:tracePt t="86025" x="6467475" y="4048125"/>
          <p14:tracePt t="86042" x="6615113" y="4095750"/>
          <p14:tracePt t="86059" x="6715125" y="4133850"/>
          <p14:tracePt t="86061" x="6734175" y="4138613"/>
          <p14:tracePt t="86076" x="6753225" y="4152900"/>
          <p14:tracePt t="86092" x="6757988" y="4157663"/>
          <p14:tracePt t="86137" x="6762750" y="4157663"/>
          <p14:tracePt t="86143" x="6772275" y="4171950"/>
          <p14:tracePt t="86159" x="6781800" y="4171950"/>
          <p14:tracePt t="86175" x="6810375" y="4191000"/>
          <p14:tracePt t="86192" x="6848475" y="4210050"/>
          <p14:tracePt t="86196" x="6872288" y="4233863"/>
          <p14:tracePt t="86209" x="6886575" y="4238625"/>
          <p14:tracePt t="86225" x="6938963" y="4276725"/>
          <p14:tracePt t="86242" x="6958013" y="4310063"/>
          <p14:tracePt t="86259" x="7000875" y="4338638"/>
          <p14:tracePt t="86275" x="7019925" y="4348163"/>
          <p14:tracePt t="86293" x="7024688" y="4357688"/>
          <p14:tracePt t="89316" x="7019925" y="4362450"/>
          <p14:tracePt t="89324" x="6986588" y="4395788"/>
          <p14:tracePt t="89332" x="6905625" y="4443413"/>
          <p14:tracePt t="89342" x="6834188" y="4495800"/>
          <p14:tracePt t="89358" x="6696075" y="4567238"/>
          <p14:tracePt t="89375" x="6538913" y="4614863"/>
          <p14:tracePt t="89392" x="6396038" y="4643438"/>
          <p14:tracePt t="89409" x="6229350" y="4643438"/>
          <p14:tracePt t="89425" x="6138863" y="4643438"/>
          <p14:tracePt t="89442" x="6048375" y="4643438"/>
          <p14:tracePt t="89459" x="6000750" y="4643438"/>
          <p14:tracePt t="89464" x="5948363" y="4643438"/>
          <p14:tracePt t="89475" x="5929313" y="4643438"/>
          <p14:tracePt t="89492" x="5857875" y="4629150"/>
          <p14:tracePt t="89509" x="5824538" y="4619625"/>
          <p14:tracePt t="89525" x="5810250" y="4619625"/>
          <p14:tracePt t="89542" x="5791200" y="4619625"/>
          <p14:tracePt t="89559" x="5781675" y="4619625"/>
          <p14:tracePt t="89668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Nokia-9500-Communicator">
            <a:extLst>
              <a:ext uri="{FF2B5EF4-FFF2-40B4-BE49-F238E27FC236}">
                <a16:creationId xmlns:a16="http://schemas.microsoft.com/office/drawing/2014/main" id="{7C542584-09F3-49E0-A68A-C459CF901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139950"/>
            <a:ext cx="52863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4" name="Picture 3" descr="Mobility-trail">
            <a:extLst>
              <a:ext uri="{FF2B5EF4-FFF2-40B4-BE49-F238E27FC236}">
                <a16:creationId xmlns:a16="http://schemas.microsoft.com/office/drawing/2014/main" id="{EFF8C7FC-BF22-4D54-A8AE-A22913FA1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196975"/>
            <a:ext cx="7112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Rectangle 4">
            <a:extLst>
              <a:ext uri="{FF2B5EF4-FFF2-40B4-BE49-F238E27FC236}">
                <a16:creationId xmlns:a16="http://schemas.microsoft.com/office/drawing/2014/main" id="{EF9EC131-EB79-4C7C-A75B-BF84A1065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3074988"/>
            <a:ext cx="8545513" cy="65087"/>
          </a:xfrm>
          <a:prstGeom prst="rect">
            <a:avLst/>
          </a:prstGeom>
          <a:solidFill>
            <a:srgbClr val="FF33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9600" tIns="39600" rIns="39600" bIns="39600" anchor="ctr"/>
          <a:lstStyle/>
          <a:p>
            <a:endParaRPr lang="zh-CN" altLang="en-US"/>
          </a:p>
        </p:txBody>
      </p:sp>
      <p:sp>
        <p:nvSpPr>
          <p:cNvPr id="74756" name="Rectangle 5">
            <a:extLst>
              <a:ext uri="{FF2B5EF4-FFF2-40B4-BE49-F238E27FC236}">
                <a16:creationId xmlns:a16="http://schemas.microsoft.com/office/drawing/2014/main" id="{96C488BF-FCB0-4920-8743-DD491B3FB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3149600"/>
            <a:ext cx="215900" cy="1654175"/>
          </a:xfrm>
          <a:prstGeom prst="rect">
            <a:avLst/>
          </a:prstGeom>
          <a:gradFill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600">
                <a:solidFill>
                  <a:schemeClr val="bg1"/>
                </a:solidFill>
              </a:rPr>
              <a:t>H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GB" altLang="zh-CN" sz="1600">
              <a:solidFill>
                <a:schemeClr val="bg1"/>
              </a:solidFill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60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74757" name="Rectangle 6">
            <a:extLst>
              <a:ext uri="{FF2B5EF4-FFF2-40B4-BE49-F238E27FC236}">
                <a16:creationId xmlns:a16="http://schemas.microsoft.com/office/drawing/2014/main" id="{AE7767FE-EAD7-4016-ACB4-4B9F2C1B2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990600"/>
            <a:ext cx="215900" cy="2085975"/>
          </a:xfrm>
          <a:prstGeom prst="rect">
            <a:avLst/>
          </a:prstGeom>
          <a:gradFill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600">
                <a:solidFill>
                  <a:schemeClr val="bg1"/>
                </a:solidFill>
              </a:rPr>
              <a:t>H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GB" altLang="zh-CN" sz="1600">
              <a:solidFill>
                <a:schemeClr val="bg1"/>
              </a:solidFill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GB" altLang="zh-CN" sz="1600">
              <a:solidFill>
                <a:schemeClr val="bg1"/>
              </a:solidFill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GB" altLang="zh-CN" sz="1600">
              <a:solidFill>
                <a:schemeClr val="bg1"/>
              </a:solidFill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GB" altLang="zh-CN" sz="1600">
              <a:solidFill>
                <a:schemeClr val="bg1"/>
              </a:solidFill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60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74758" name="Rectangle 7">
            <a:extLst>
              <a:ext uri="{FF2B5EF4-FFF2-40B4-BE49-F238E27FC236}">
                <a16:creationId xmlns:a16="http://schemas.microsoft.com/office/drawing/2014/main" id="{34A71F45-B538-4DEB-9430-B460FF660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GB" altLang="zh-CN" sz="3600"/>
              <a:t>Processors for All Applications</a:t>
            </a:r>
          </a:p>
        </p:txBody>
      </p:sp>
      <p:sp>
        <p:nvSpPr>
          <p:cNvPr id="74759" name="Rectangle 8">
            <a:extLst>
              <a:ext uri="{FF2B5EF4-FFF2-40B4-BE49-F238E27FC236}">
                <a16:creationId xmlns:a16="http://schemas.microsoft.com/office/drawing/2014/main" id="{E0BEE5C1-C01C-4181-B073-F640AEBD7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990600"/>
            <a:ext cx="7056438" cy="2084388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9600" tIns="39600" rIns="39600" bIns="39600" anchor="ctr"/>
          <a:lstStyle/>
          <a:p>
            <a:endParaRPr lang="zh-CN" altLang="en-US"/>
          </a:p>
        </p:txBody>
      </p:sp>
      <p:sp>
        <p:nvSpPr>
          <p:cNvPr id="74760" name="Rectangle 9">
            <a:extLst>
              <a:ext uri="{FF2B5EF4-FFF2-40B4-BE49-F238E27FC236}">
                <a16:creationId xmlns:a16="http://schemas.microsoft.com/office/drawing/2014/main" id="{5833A5C4-2169-4DD0-923C-11CA50C91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3148013"/>
            <a:ext cx="7056438" cy="1655762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9600" tIns="39600" rIns="39600" bIns="39600" anchor="ctr"/>
          <a:lstStyle/>
          <a:p>
            <a:endParaRPr lang="zh-CN" altLang="en-US"/>
          </a:p>
        </p:txBody>
      </p:sp>
      <p:sp>
        <p:nvSpPr>
          <p:cNvPr id="74761" name="Rectangle 10">
            <a:extLst>
              <a:ext uri="{FF2B5EF4-FFF2-40B4-BE49-F238E27FC236}">
                <a16:creationId xmlns:a16="http://schemas.microsoft.com/office/drawing/2014/main" id="{654D2FDF-F72F-47C6-B4C9-358CEBBD4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4899025"/>
            <a:ext cx="6840538" cy="1201738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39600" tIns="39600" rIns="39600" bIns="39600" anchor="ctr"/>
          <a:lstStyle/>
          <a:p>
            <a:endParaRPr lang="zh-CN" altLang="en-US"/>
          </a:p>
        </p:txBody>
      </p:sp>
      <p:sp>
        <p:nvSpPr>
          <p:cNvPr id="74762" name="Rectangle 11">
            <a:extLst>
              <a:ext uri="{FF2B5EF4-FFF2-40B4-BE49-F238E27FC236}">
                <a16:creationId xmlns:a16="http://schemas.microsoft.com/office/drawing/2014/main" id="{A98C81D9-7DC0-4F98-AC4A-448D5994E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4873625"/>
            <a:ext cx="215900" cy="1241425"/>
          </a:xfrm>
          <a:prstGeom prst="rect">
            <a:avLst/>
          </a:prstGeom>
          <a:gradFill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1"/>
          </a:gradFill>
          <a:ln w="12700">
            <a:solidFill>
              <a:schemeClr val="hlink"/>
            </a:solidFill>
            <a:miter lim="800000"/>
            <a:headEnd/>
            <a:tailEnd/>
          </a:ln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600">
                <a:solidFill>
                  <a:schemeClr val="bg1"/>
                </a:solidFill>
              </a:rPr>
              <a:t>H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GB" altLang="zh-CN" sz="1600">
              <a:solidFill>
                <a:schemeClr val="bg1"/>
              </a:solidFill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60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74763" name="Rectangle 12">
            <a:extLst>
              <a:ext uri="{FF2B5EF4-FFF2-40B4-BE49-F238E27FC236}">
                <a16:creationId xmlns:a16="http://schemas.microsoft.com/office/drawing/2014/main" id="{9013710E-5296-45B3-A471-4647272C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3" y="990600"/>
            <a:ext cx="1481137" cy="2084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/>
            <a:tailEnd/>
          </a:ln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500" b="1"/>
              <a:t>Applications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500" b="1"/>
              <a:t>Processor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500" b="1"/>
              <a:t>Market</a:t>
            </a:r>
          </a:p>
        </p:txBody>
      </p:sp>
      <p:sp>
        <p:nvSpPr>
          <p:cNvPr id="74764" name="Rectangle 13">
            <a:extLst>
              <a:ext uri="{FF2B5EF4-FFF2-40B4-BE49-F238E27FC236}">
                <a16:creationId xmlns:a16="http://schemas.microsoft.com/office/drawing/2014/main" id="{AF9EB9E6-795B-435B-8BA9-4CF048830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3" y="3148013"/>
            <a:ext cx="1481137" cy="1655762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/>
            <a:tailEnd/>
          </a:ln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500" b="1"/>
              <a:t>Real-Time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500" b="1"/>
              <a:t>Embedded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500" b="1"/>
              <a:t>Market</a:t>
            </a:r>
          </a:p>
        </p:txBody>
      </p:sp>
      <p:sp>
        <p:nvSpPr>
          <p:cNvPr id="74765" name="Rectangle 14">
            <a:extLst>
              <a:ext uri="{FF2B5EF4-FFF2-40B4-BE49-F238E27FC236}">
                <a16:creationId xmlns:a16="http://schemas.microsoft.com/office/drawing/2014/main" id="{4980A01B-0F04-4E6E-89FC-3C6EE4D3E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4873625"/>
            <a:ext cx="1490662" cy="1227138"/>
          </a:xfrm>
          <a:prstGeom prst="rect">
            <a:avLst/>
          </a:prstGeom>
          <a:solidFill>
            <a:schemeClr val="bg1"/>
          </a:solidFill>
          <a:ln w="12700">
            <a:solidFill>
              <a:schemeClr val="hlink"/>
            </a:solidFill>
            <a:miter lim="800000"/>
            <a:headEnd/>
            <a:tailEnd/>
          </a:ln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500" b="1"/>
              <a:t>Microcontroller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500" b="1"/>
              <a:t>Market</a:t>
            </a:r>
          </a:p>
        </p:txBody>
      </p:sp>
      <p:pic>
        <p:nvPicPr>
          <p:cNvPr id="74766" name="Picture 15" descr="Sony-Ericsson-P910-SmartPho">
            <a:extLst>
              <a:ext uri="{FF2B5EF4-FFF2-40B4-BE49-F238E27FC236}">
                <a16:creationId xmlns:a16="http://schemas.microsoft.com/office/drawing/2014/main" id="{B5D4CF64-DFAB-45BA-AE20-1BE8E5B2F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925" y="2011363"/>
            <a:ext cx="4667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7" name="Picture 16" descr="Seagate Cheetah">
            <a:extLst>
              <a:ext uri="{FF2B5EF4-FFF2-40B4-BE49-F238E27FC236}">
                <a16:creationId xmlns:a16="http://schemas.microsoft.com/office/drawing/2014/main" id="{0D072F95-0DE2-46F1-9903-3C502E7D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937000"/>
            <a:ext cx="5397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8" name="Picture 17" descr="HP-Deskjet-5850">
            <a:extLst>
              <a:ext uri="{FF2B5EF4-FFF2-40B4-BE49-F238E27FC236}">
                <a16:creationId xmlns:a16="http://schemas.microsoft.com/office/drawing/2014/main" id="{DC99C714-0C08-4C27-9219-AD164197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84538"/>
            <a:ext cx="10556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9" name="Picture 18" descr="disc">
            <a:extLst>
              <a:ext uri="{FF2B5EF4-FFF2-40B4-BE49-F238E27FC236}">
                <a16:creationId xmlns:a16="http://schemas.microsoft.com/office/drawing/2014/main" id="{F5C0ECB7-8978-4316-9DD3-2557246E7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8" y="3884613"/>
            <a:ext cx="684212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0" name="Picture 19" descr="360modena00_engine">
            <a:extLst>
              <a:ext uri="{FF2B5EF4-FFF2-40B4-BE49-F238E27FC236}">
                <a16:creationId xmlns:a16="http://schemas.microsoft.com/office/drawing/2014/main" id="{1A8D41DB-5B5D-4E99-B9D4-3DEFE53E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3259138"/>
            <a:ext cx="10096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1" name="Picture 20" descr="pi0429">
            <a:extLst>
              <a:ext uri="{FF2B5EF4-FFF2-40B4-BE49-F238E27FC236}">
                <a16:creationId xmlns:a16="http://schemas.microsoft.com/office/drawing/2014/main" id="{8D693DA0-A2E9-4717-A28A-062196979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2428875"/>
            <a:ext cx="9398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2" name="Picture 21" descr="42PDP_sea">
            <a:extLst>
              <a:ext uri="{FF2B5EF4-FFF2-40B4-BE49-F238E27FC236}">
                <a16:creationId xmlns:a16="http://schemas.microsoft.com/office/drawing/2014/main" id="{58F09DC5-7F4F-4F09-B016-187F491EE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1412875"/>
            <a:ext cx="93662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3" name="Picture 22" descr="DRT-800">
            <a:extLst>
              <a:ext uri="{FF2B5EF4-FFF2-40B4-BE49-F238E27FC236}">
                <a16:creationId xmlns:a16="http://schemas.microsoft.com/office/drawing/2014/main" id="{35C97985-524F-4A56-B2E9-7F1489E19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3" y="1700213"/>
            <a:ext cx="1214437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4" name="Picture 23" descr="LCD_TV">
            <a:extLst>
              <a:ext uri="{FF2B5EF4-FFF2-40B4-BE49-F238E27FC236}">
                <a16:creationId xmlns:a16="http://schemas.microsoft.com/office/drawing/2014/main" id="{AA7EB6C9-D5CC-4DF9-B771-97996234D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2492375"/>
            <a:ext cx="739775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5" name="Picture 24" descr="pm_770">
            <a:extLst>
              <a:ext uri="{FF2B5EF4-FFF2-40B4-BE49-F238E27FC236}">
                <a16:creationId xmlns:a16="http://schemas.microsoft.com/office/drawing/2014/main" id="{5DF9C1A9-C531-4DF1-B4C1-2F2ABB4F1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1125538"/>
            <a:ext cx="6889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6" name="Picture 25" descr="Verbatim-Store-‘n-Go">
            <a:extLst>
              <a:ext uri="{FF2B5EF4-FFF2-40B4-BE49-F238E27FC236}">
                <a16:creationId xmlns:a16="http://schemas.microsoft.com/office/drawing/2014/main" id="{A2CBFBEA-A1B2-4512-9ABC-3950B119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4899025"/>
            <a:ext cx="91757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7" name="Picture 26" descr="Swatch-“Paparazzi”--Wrist-W">
            <a:extLst>
              <a:ext uri="{FF2B5EF4-FFF2-40B4-BE49-F238E27FC236}">
                <a16:creationId xmlns:a16="http://schemas.microsoft.com/office/drawing/2014/main" id="{D89E4842-675D-49AA-95E3-B9C737FD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4932363"/>
            <a:ext cx="561975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8" name="Picture 27" descr="imgtrio_car_dashboard">
            <a:extLst>
              <a:ext uri="{FF2B5EF4-FFF2-40B4-BE49-F238E27FC236}">
                <a16:creationId xmlns:a16="http://schemas.microsoft.com/office/drawing/2014/main" id="{313BEB4B-AFC3-49AE-BD12-8EB34BEB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5081588"/>
            <a:ext cx="858838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9" name="Picture 28" descr="Samsung-i600-Smartphone">
            <a:extLst>
              <a:ext uri="{FF2B5EF4-FFF2-40B4-BE49-F238E27FC236}">
                <a16:creationId xmlns:a16="http://schemas.microsoft.com/office/drawing/2014/main" id="{457B09D5-660B-4EEE-95D6-2BD8F24A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13" y="2355850"/>
            <a:ext cx="45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80" name="Picture 29" descr="MVX200i">
            <a:extLst>
              <a:ext uri="{FF2B5EF4-FFF2-40B4-BE49-F238E27FC236}">
                <a16:creationId xmlns:a16="http://schemas.microsoft.com/office/drawing/2014/main" id="{1148E888-7A9A-4D37-ADB4-31374162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284538"/>
            <a:ext cx="6524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81" name="Picture 30" descr="fuji_finepix_3800">
            <a:extLst>
              <a:ext uri="{FF2B5EF4-FFF2-40B4-BE49-F238E27FC236}">
                <a16:creationId xmlns:a16="http://schemas.microsoft.com/office/drawing/2014/main" id="{C95A85B5-BBB6-4C1D-BA81-E4DC8FE1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273425"/>
            <a:ext cx="47148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82" name="Rectangle 31">
            <a:extLst>
              <a:ext uri="{FF2B5EF4-FFF2-40B4-BE49-F238E27FC236}">
                <a16:creationId xmlns:a16="http://schemas.microsoft.com/office/drawing/2014/main" id="{5CF3FB3E-F308-410A-BD72-93FE0B6FC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3" y="4803775"/>
            <a:ext cx="8539162" cy="60325"/>
          </a:xfrm>
          <a:prstGeom prst="rect">
            <a:avLst/>
          </a:prstGeom>
          <a:solidFill>
            <a:srgbClr val="FF33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9600" tIns="39600" rIns="39600" bIns="39600" anchor="ctr"/>
          <a:lstStyle/>
          <a:p>
            <a:endParaRPr lang="zh-CN" altLang="en-US"/>
          </a:p>
        </p:txBody>
      </p:sp>
      <p:pic>
        <p:nvPicPr>
          <p:cNvPr id="74783" name="Picture 32" descr="131541">
            <a:extLst>
              <a:ext uri="{FF2B5EF4-FFF2-40B4-BE49-F238E27FC236}">
                <a16:creationId xmlns:a16="http://schemas.microsoft.com/office/drawing/2014/main" id="{7AC6A19E-E6AC-4C12-A0F1-C06363FF3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316538"/>
            <a:ext cx="769938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84" name="Picture 33" descr="chi-game_controller-02_small">
            <a:extLst>
              <a:ext uri="{FF2B5EF4-FFF2-40B4-BE49-F238E27FC236}">
                <a16:creationId xmlns:a16="http://schemas.microsoft.com/office/drawing/2014/main" id="{26D3316D-76C8-4EC7-A941-B126AC470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5013325"/>
            <a:ext cx="693738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85" name="Group 34">
            <a:extLst>
              <a:ext uri="{FF2B5EF4-FFF2-40B4-BE49-F238E27FC236}">
                <a16:creationId xmlns:a16="http://schemas.microsoft.com/office/drawing/2014/main" id="{911A0E5F-9294-4502-92CC-F7B9E154CAFE}"/>
              </a:ext>
            </a:extLst>
          </p:cNvPr>
          <p:cNvGrpSpPr>
            <a:grpSpLocks/>
          </p:cNvGrpSpPr>
          <p:nvPr/>
        </p:nvGrpSpPr>
        <p:grpSpPr bwMode="auto">
          <a:xfrm>
            <a:off x="4500563" y="3736975"/>
            <a:ext cx="1008062" cy="647700"/>
            <a:chOff x="2835" y="2354"/>
            <a:chExt cx="635" cy="408"/>
          </a:xfrm>
        </p:grpSpPr>
        <p:pic>
          <p:nvPicPr>
            <p:cNvPr id="74786" name="Picture 35" descr="Draytek-Vigor2600G-ADSL-Rou">
              <a:extLst>
                <a:ext uri="{FF2B5EF4-FFF2-40B4-BE49-F238E27FC236}">
                  <a16:creationId xmlns:a16="http://schemas.microsoft.com/office/drawing/2014/main" id="{D5AD3D6A-9D1C-4B9A-A2D9-168442CBC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0" y="2387"/>
              <a:ext cx="544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87" name="Rectangle 36">
              <a:extLst>
                <a:ext uri="{FF2B5EF4-FFF2-40B4-BE49-F238E27FC236}">
                  <a16:creationId xmlns:a16="http://schemas.microsoft.com/office/drawing/2014/main" id="{37A48AE2-E6F8-4492-B408-FDC3317C5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354"/>
              <a:ext cx="589" cy="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0167" tIns="40084" rIns="80167" bIns="40084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4788" name="Rectangle 37">
              <a:extLst>
                <a:ext uri="{FF2B5EF4-FFF2-40B4-BE49-F238E27FC236}">
                  <a16:creationId xmlns:a16="http://schemas.microsoft.com/office/drawing/2014/main" id="{FBA79A60-FE00-4BF2-92C2-AA0C547D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716"/>
              <a:ext cx="635" cy="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167" tIns="40084" rIns="80167" bIns="40084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4789" name="Rectangle 38">
              <a:extLst>
                <a:ext uri="{FF2B5EF4-FFF2-40B4-BE49-F238E27FC236}">
                  <a16:creationId xmlns:a16="http://schemas.microsoft.com/office/drawing/2014/main" id="{EF35A43D-6ED3-45FA-9CB4-11A2F7EA7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2387"/>
              <a:ext cx="45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0167" tIns="40084" rIns="80167" bIns="40084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4790" name="Rectangle 39">
              <a:extLst>
                <a:ext uri="{FF2B5EF4-FFF2-40B4-BE49-F238E27FC236}">
                  <a16:creationId xmlns:a16="http://schemas.microsoft.com/office/drawing/2014/main" id="{6791D89D-E524-4053-B908-4592E6930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2387"/>
              <a:ext cx="45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0167" tIns="40084" rIns="80167" bIns="40084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40">
            <a:extLst>
              <a:ext uri="{FF2B5EF4-FFF2-40B4-BE49-F238E27FC236}">
                <a16:creationId xmlns:a16="http://schemas.microsoft.com/office/drawing/2014/main" id="{542C10E9-CAFC-4F93-9B9D-AA6B390AA0A9}"/>
              </a:ext>
            </a:extLst>
          </p:cNvPr>
          <p:cNvGrpSpPr>
            <a:grpSpLocks/>
          </p:cNvGrpSpPr>
          <p:nvPr/>
        </p:nvGrpSpPr>
        <p:grpSpPr bwMode="auto">
          <a:xfrm>
            <a:off x="2039938" y="984250"/>
            <a:ext cx="6851650" cy="2084388"/>
            <a:chOff x="1285" y="620"/>
            <a:chExt cx="4316" cy="1313"/>
          </a:xfrm>
        </p:grpSpPr>
        <p:sp>
          <p:nvSpPr>
            <p:cNvPr id="74792" name="Rectangle 41">
              <a:extLst>
                <a:ext uri="{FF2B5EF4-FFF2-40B4-BE49-F238E27FC236}">
                  <a16:creationId xmlns:a16="http://schemas.microsoft.com/office/drawing/2014/main" id="{09F21BD5-6177-4C02-B16B-FD9E12FF8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" y="620"/>
              <a:ext cx="4316" cy="1313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GB" altLang="zh-CN">
                <a:solidFill>
                  <a:schemeClr val="bg1"/>
                </a:solidFill>
              </a:endParaRPr>
            </a:p>
          </p:txBody>
        </p:sp>
        <p:sp>
          <p:nvSpPr>
            <p:cNvPr id="74793" name="Rectangle 42">
              <a:extLst>
                <a:ext uri="{FF2B5EF4-FFF2-40B4-BE49-F238E27FC236}">
                  <a16:creationId xmlns:a16="http://schemas.microsoft.com/office/drawing/2014/main" id="{93DDE82D-4EB8-4905-929E-94E871DE1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1684"/>
              <a:ext cx="1043" cy="226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ARM926EJ-S</a:t>
              </a:r>
            </a:p>
          </p:txBody>
        </p:sp>
        <p:sp>
          <p:nvSpPr>
            <p:cNvPr id="74794" name="Rectangle 43">
              <a:extLst>
                <a:ext uri="{FF2B5EF4-FFF2-40B4-BE49-F238E27FC236}">
                  <a16:creationId xmlns:a16="http://schemas.microsoft.com/office/drawing/2014/main" id="{0FE538C8-FA0F-4A1F-A1E5-6F092F422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663"/>
              <a:ext cx="1043" cy="226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Cortex-A8</a:t>
              </a:r>
            </a:p>
          </p:txBody>
        </p:sp>
        <p:sp>
          <p:nvSpPr>
            <p:cNvPr id="74795" name="Rectangle 44">
              <a:extLst>
                <a:ext uri="{FF2B5EF4-FFF2-40B4-BE49-F238E27FC236}">
                  <a16:creationId xmlns:a16="http://schemas.microsoft.com/office/drawing/2014/main" id="{7241FD73-B7A2-4B95-AD8E-7ED20E293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917"/>
              <a:ext cx="1043" cy="227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ARM11 MPCore</a:t>
              </a:r>
            </a:p>
          </p:txBody>
        </p:sp>
        <p:sp>
          <p:nvSpPr>
            <p:cNvPr id="74796" name="Rectangle 45">
              <a:extLst>
                <a:ext uri="{FF2B5EF4-FFF2-40B4-BE49-F238E27FC236}">
                  <a16:creationId xmlns:a16="http://schemas.microsoft.com/office/drawing/2014/main" id="{6847682E-78E2-4BD8-B315-7C715C70F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1167"/>
              <a:ext cx="1043" cy="226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ARM1176JZ(F)-S</a:t>
              </a:r>
            </a:p>
          </p:txBody>
        </p:sp>
        <p:sp>
          <p:nvSpPr>
            <p:cNvPr id="74797" name="Rectangle 46">
              <a:extLst>
                <a:ext uri="{FF2B5EF4-FFF2-40B4-BE49-F238E27FC236}">
                  <a16:creationId xmlns:a16="http://schemas.microsoft.com/office/drawing/2014/main" id="{8FA38973-65B3-4189-B4FC-F002FBE83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1439"/>
              <a:ext cx="1043" cy="226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ARM1136J(F)-S</a:t>
              </a:r>
            </a:p>
          </p:txBody>
        </p:sp>
        <p:sp>
          <p:nvSpPr>
            <p:cNvPr id="74798" name="Text Box 47">
              <a:extLst>
                <a:ext uri="{FF2B5EF4-FFF2-40B4-BE49-F238E27FC236}">
                  <a16:creationId xmlns:a16="http://schemas.microsoft.com/office/drawing/2014/main" id="{F7D0D04E-0217-4270-AFDB-B6D90AD17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1187"/>
              <a:ext cx="1105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400" b="1"/>
                <a:t>600+ MIPS Uni-Proc</a:t>
              </a:r>
              <a:endParaRPr lang="en-US" altLang="zh-CN" sz="1400" b="1"/>
            </a:p>
          </p:txBody>
        </p:sp>
        <p:sp>
          <p:nvSpPr>
            <p:cNvPr id="74799" name="Text Box 48">
              <a:extLst>
                <a:ext uri="{FF2B5EF4-FFF2-40B4-BE49-F238E27FC236}">
                  <a16:creationId xmlns:a16="http://schemas.microsoft.com/office/drawing/2014/main" id="{1EEB8197-E61E-4767-8781-91332B1A5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4" y="662"/>
              <a:ext cx="1167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400" b="1"/>
                <a:t>2000+ MIPS Uni-Proc</a:t>
              </a:r>
              <a:endParaRPr lang="en-US" altLang="zh-CN" sz="1400" b="1">
                <a:solidFill>
                  <a:schemeClr val="bg1"/>
                </a:solidFill>
              </a:endParaRPr>
            </a:p>
          </p:txBody>
        </p:sp>
        <p:sp>
          <p:nvSpPr>
            <p:cNvPr id="74800" name="Text Box 49">
              <a:extLst>
                <a:ext uri="{FF2B5EF4-FFF2-40B4-BE49-F238E27FC236}">
                  <a16:creationId xmlns:a16="http://schemas.microsoft.com/office/drawing/2014/main" id="{289E06E4-2AB6-4CB8-A4A0-9103DD6CA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6" y="936"/>
              <a:ext cx="1238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400" b="1"/>
                <a:t>2000+ MIPS Multi-proc</a:t>
              </a:r>
              <a:endParaRPr lang="en-US" altLang="zh-CN" sz="1400" b="1"/>
            </a:p>
          </p:txBody>
        </p:sp>
        <p:sp>
          <p:nvSpPr>
            <p:cNvPr id="74801" name="Text Box 50">
              <a:extLst>
                <a:ext uri="{FF2B5EF4-FFF2-40B4-BE49-F238E27FC236}">
                  <a16:creationId xmlns:a16="http://schemas.microsoft.com/office/drawing/2014/main" id="{F637D428-A137-4E6A-B7F9-69376D7B2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1496"/>
              <a:ext cx="1105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400" b="1"/>
                <a:t>600+ MIPS Uni-Proc</a:t>
              </a:r>
              <a:endParaRPr lang="en-US" altLang="zh-CN" sz="1400" b="1"/>
            </a:p>
          </p:txBody>
        </p:sp>
        <p:sp>
          <p:nvSpPr>
            <p:cNvPr id="74802" name="Text Box 51">
              <a:extLst>
                <a:ext uri="{FF2B5EF4-FFF2-40B4-BE49-F238E27FC236}">
                  <a16:creationId xmlns:a16="http://schemas.microsoft.com/office/drawing/2014/main" id="{E681F151-B2D1-4BFA-941B-570C95056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1752"/>
              <a:ext cx="1105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400" b="1"/>
                <a:t>250+ MIPS Uni-Proc</a:t>
              </a:r>
              <a:endParaRPr lang="en-US" altLang="zh-CN" sz="1400" b="1"/>
            </a:p>
          </p:txBody>
        </p:sp>
      </p:grpSp>
      <p:grpSp>
        <p:nvGrpSpPr>
          <p:cNvPr id="4" name="Group 52">
            <a:extLst>
              <a:ext uri="{FF2B5EF4-FFF2-40B4-BE49-F238E27FC236}">
                <a16:creationId xmlns:a16="http://schemas.microsoft.com/office/drawing/2014/main" id="{8DBBE08B-E4CC-4676-96D7-525916927CF9}"/>
              </a:ext>
            </a:extLst>
          </p:cNvPr>
          <p:cNvGrpSpPr>
            <a:grpSpLocks/>
          </p:cNvGrpSpPr>
          <p:nvPr/>
        </p:nvGrpSpPr>
        <p:grpSpPr bwMode="auto">
          <a:xfrm>
            <a:off x="2041525" y="4851400"/>
            <a:ext cx="6851650" cy="1241425"/>
            <a:chOff x="1286" y="3056"/>
            <a:chExt cx="4316" cy="782"/>
          </a:xfrm>
        </p:grpSpPr>
        <p:sp>
          <p:nvSpPr>
            <p:cNvPr id="74804" name="Rectangle 53">
              <a:extLst>
                <a:ext uri="{FF2B5EF4-FFF2-40B4-BE49-F238E27FC236}">
                  <a16:creationId xmlns:a16="http://schemas.microsoft.com/office/drawing/2014/main" id="{3ACFFDDC-18B8-45C7-A278-4E059FFA5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3056"/>
              <a:ext cx="4316" cy="782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lIns="39600" tIns="39600" rIns="39600" bIns="39600" anchor="ctr"/>
            <a:lstStyle/>
            <a:p>
              <a:endParaRPr lang="zh-CN" altLang="en-US"/>
            </a:p>
          </p:txBody>
        </p:sp>
        <p:sp>
          <p:nvSpPr>
            <p:cNvPr id="74805" name="Rectangle 54">
              <a:extLst>
                <a:ext uri="{FF2B5EF4-FFF2-40B4-BE49-F238E27FC236}">
                  <a16:creationId xmlns:a16="http://schemas.microsoft.com/office/drawing/2014/main" id="{D6E88A91-3F0E-4DCA-B4D0-C24FBEB9C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2" y="3163"/>
              <a:ext cx="1043" cy="226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ARM7TDMI</a:t>
              </a:r>
              <a:endParaRPr lang="en-GB" altLang="zh-CN" sz="1600" b="1">
                <a:solidFill>
                  <a:schemeClr val="bg2"/>
                </a:solidFill>
              </a:endParaRPr>
            </a:p>
          </p:txBody>
        </p:sp>
        <p:sp>
          <p:nvSpPr>
            <p:cNvPr id="74806" name="Rectangle 55">
              <a:extLst>
                <a:ext uri="{FF2B5EF4-FFF2-40B4-BE49-F238E27FC236}">
                  <a16:creationId xmlns:a16="http://schemas.microsoft.com/office/drawing/2014/main" id="{9DAB0096-C325-413E-A301-DAAEFC824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3163"/>
              <a:ext cx="1043" cy="604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Cortex-M3</a:t>
              </a:r>
            </a:p>
          </p:txBody>
        </p:sp>
        <p:sp>
          <p:nvSpPr>
            <p:cNvPr id="74807" name="Line 56">
              <a:extLst>
                <a:ext uri="{FF2B5EF4-FFF2-40B4-BE49-F238E27FC236}">
                  <a16:creationId xmlns:a16="http://schemas.microsoft.com/office/drawing/2014/main" id="{9118AD50-81D5-4A68-B6D4-4DED76587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1" y="3257"/>
              <a:ext cx="32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7">
            <a:extLst>
              <a:ext uri="{FF2B5EF4-FFF2-40B4-BE49-F238E27FC236}">
                <a16:creationId xmlns:a16="http://schemas.microsoft.com/office/drawing/2014/main" id="{C5E9E348-FABA-4E7C-9FD4-64BEDD247786}"/>
              </a:ext>
            </a:extLst>
          </p:cNvPr>
          <p:cNvGrpSpPr>
            <a:grpSpLocks/>
          </p:cNvGrpSpPr>
          <p:nvPr/>
        </p:nvGrpSpPr>
        <p:grpSpPr bwMode="auto">
          <a:xfrm>
            <a:off x="2041525" y="3141663"/>
            <a:ext cx="6861175" cy="1652587"/>
            <a:chOff x="1286" y="1979"/>
            <a:chExt cx="4322" cy="1041"/>
          </a:xfrm>
        </p:grpSpPr>
        <p:sp>
          <p:nvSpPr>
            <p:cNvPr id="74809" name="Rectangle 58">
              <a:extLst>
                <a:ext uri="{FF2B5EF4-FFF2-40B4-BE49-F238E27FC236}">
                  <a16:creationId xmlns:a16="http://schemas.microsoft.com/office/drawing/2014/main" id="{EB516451-E448-4913-B21B-192999A37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1979"/>
              <a:ext cx="4322" cy="1041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lIns="39600" tIns="39600" rIns="39600" bIns="39600" anchor="ctr"/>
            <a:lstStyle/>
            <a:p>
              <a:endParaRPr lang="zh-CN" altLang="en-US"/>
            </a:p>
          </p:txBody>
        </p:sp>
        <p:sp>
          <p:nvSpPr>
            <p:cNvPr id="74810" name="Rectangle 59">
              <a:extLst>
                <a:ext uri="{FF2B5EF4-FFF2-40B4-BE49-F238E27FC236}">
                  <a16:creationId xmlns:a16="http://schemas.microsoft.com/office/drawing/2014/main" id="{E92717CE-E473-42E0-AABE-31C962DA7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2" y="2510"/>
              <a:ext cx="1043" cy="226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ARM968E-S</a:t>
              </a:r>
            </a:p>
          </p:txBody>
        </p:sp>
        <p:sp>
          <p:nvSpPr>
            <p:cNvPr id="74811" name="Rectangle 60">
              <a:extLst>
                <a:ext uri="{FF2B5EF4-FFF2-40B4-BE49-F238E27FC236}">
                  <a16:creationId xmlns:a16="http://schemas.microsoft.com/office/drawing/2014/main" id="{197BA7DD-8F75-4501-B0AE-605300DF9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256"/>
              <a:ext cx="1043" cy="226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ARM946E-S</a:t>
              </a:r>
            </a:p>
          </p:txBody>
        </p:sp>
        <p:sp>
          <p:nvSpPr>
            <p:cNvPr id="74812" name="Rectangle 61">
              <a:extLst>
                <a:ext uri="{FF2B5EF4-FFF2-40B4-BE49-F238E27FC236}">
                  <a16:creationId xmlns:a16="http://schemas.microsoft.com/office/drawing/2014/main" id="{1CD80A3A-3FA8-4377-9AC6-2E552030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2007"/>
              <a:ext cx="1043" cy="226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ARM1156T2(F)-S</a:t>
              </a:r>
            </a:p>
          </p:txBody>
        </p:sp>
        <p:sp>
          <p:nvSpPr>
            <p:cNvPr id="74813" name="Rectangle 62">
              <a:extLst>
                <a:ext uri="{FF2B5EF4-FFF2-40B4-BE49-F238E27FC236}">
                  <a16:creationId xmlns:a16="http://schemas.microsoft.com/office/drawing/2014/main" id="{60BA1C21-6F35-4E12-8460-99723E434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2773"/>
              <a:ext cx="1043" cy="226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ARM7TDMI</a:t>
              </a:r>
              <a:endParaRPr lang="en-GB" altLang="zh-CN" sz="1600" b="1">
                <a:solidFill>
                  <a:schemeClr val="bg2"/>
                </a:solidFill>
              </a:endParaRPr>
            </a:p>
          </p:txBody>
        </p:sp>
        <p:sp>
          <p:nvSpPr>
            <p:cNvPr id="74814" name="Text Box 63">
              <a:extLst>
                <a:ext uri="{FF2B5EF4-FFF2-40B4-BE49-F238E27FC236}">
                  <a16:creationId xmlns:a16="http://schemas.microsoft.com/office/drawing/2014/main" id="{8C95A539-EFBE-4D96-9CAC-BB91638B1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" y="2038"/>
              <a:ext cx="1105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400" b="1"/>
                <a:t>600+ MIPS Uni-Proc</a:t>
              </a:r>
              <a:endParaRPr lang="en-US" altLang="zh-CN" sz="1400" b="1"/>
            </a:p>
          </p:txBody>
        </p:sp>
        <p:sp>
          <p:nvSpPr>
            <p:cNvPr id="74815" name="Text Box 64">
              <a:extLst>
                <a:ext uri="{FF2B5EF4-FFF2-40B4-BE49-F238E27FC236}">
                  <a16:creationId xmlns:a16="http://schemas.microsoft.com/office/drawing/2014/main" id="{B35D0217-6234-42D2-B19E-72CB18A32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" y="2569"/>
              <a:ext cx="1105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400" b="1"/>
                <a:t>150+ MIPS Uni-Proc</a:t>
              </a:r>
              <a:endParaRPr lang="en-US" altLang="zh-CN" sz="1400" b="1"/>
            </a:p>
          </p:txBody>
        </p:sp>
        <p:sp>
          <p:nvSpPr>
            <p:cNvPr id="74816" name="Text Box 65">
              <a:extLst>
                <a:ext uri="{FF2B5EF4-FFF2-40B4-BE49-F238E27FC236}">
                  <a16:creationId xmlns:a16="http://schemas.microsoft.com/office/drawing/2014/main" id="{E9ED207A-9C69-43BC-8201-B9FAD157C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" y="2848"/>
              <a:ext cx="1105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400" b="1"/>
                <a:t>100+ MIPS Uni-Proc</a:t>
              </a:r>
              <a:endParaRPr lang="en-US" altLang="zh-CN" sz="1400" b="1"/>
            </a:p>
          </p:txBody>
        </p:sp>
        <p:sp>
          <p:nvSpPr>
            <p:cNvPr id="74817" name="Rectangle 66">
              <a:extLst>
                <a:ext uri="{FF2B5EF4-FFF2-40B4-BE49-F238E27FC236}">
                  <a16:creationId xmlns:a16="http://schemas.microsoft.com/office/drawing/2014/main" id="{63F07C3F-F1CA-4025-82FF-0BE4C992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" y="2263"/>
              <a:ext cx="1043" cy="226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600" b="1">
                  <a:solidFill>
                    <a:schemeClr val="bg1"/>
                  </a:solidFill>
                </a:rPr>
                <a:t>Cortex R4</a:t>
              </a:r>
            </a:p>
          </p:txBody>
        </p:sp>
        <p:sp>
          <p:nvSpPr>
            <p:cNvPr id="74818" name="Line 67">
              <a:extLst>
                <a:ext uri="{FF2B5EF4-FFF2-40B4-BE49-F238E27FC236}">
                  <a16:creationId xmlns:a16="http://schemas.microsoft.com/office/drawing/2014/main" id="{06F3C9F2-0736-4F3E-858F-17323E8A7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1" y="2383"/>
              <a:ext cx="23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9" name="Text Box 68">
              <a:extLst>
                <a:ext uri="{FF2B5EF4-FFF2-40B4-BE49-F238E27FC236}">
                  <a16:creationId xmlns:a16="http://schemas.microsoft.com/office/drawing/2014/main" id="{1B37405A-5AED-40D1-8921-532C5F3FD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2" y="2293"/>
              <a:ext cx="1105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801688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r>
                <a:rPr lang="en-GB" altLang="zh-CN" sz="1400" b="1"/>
                <a:t>600+ MIPS Uni-Proc</a:t>
              </a:r>
              <a:endParaRPr lang="en-US" altLang="zh-CN" sz="1400" b="1"/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822441F-B0B4-4E3F-9493-AAC7EFF5D4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048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E873E4D4-B438-4CC0-9825-9310C113F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CC0000"/>
                </a:solidFill>
              </a:rPr>
              <a:t>经典</a:t>
            </a:r>
            <a:r>
              <a:rPr lang="en-US" altLang="zh-CN" sz="3600">
                <a:solidFill>
                  <a:srgbClr val="CC0000"/>
                </a:solidFill>
              </a:rPr>
              <a:t>ARM</a:t>
            </a:r>
            <a:r>
              <a:rPr lang="zh-CN" altLang="en-US" sz="3600">
                <a:solidFill>
                  <a:srgbClr val="CC0000"/>
                </a:solidFill>
              </a:rPr>
              <a:t>处理器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74E6EB15-8BEC-4598-87EE-DA3E5FFD21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363" y="1219200"/>
            <a:ext cx="8910637" cy="2447925"/>
          </a:xfrm>
        </p:spPr>
        <p:txBody>
          <a:bodyPr/>
          <a:lstStyle/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ARM7</a:t>
            </a:r>
          </a:p>
          <a:p>
            <a:pPr lvl="1" eaLnBrk="1" hangingPunct="1"/>
            <a:r>
              <a:rPr lang="zh-CN" altLang="en-US" sz="2000" b="1">
                <a:latin typeface="Times New Roman" panose="02020603050405020304" pitchFamily="18" charset="0"/>
              </a:rPr>
              <a:t>世界上最为广泛使用的 </a:t>
            </a:r>
            <a:r>
              <a:rPr lang="en-US" altLang="zh-CN" sz="2000" b="1">
                <a:latin typeface="Times New Roman" panose="02020603050405020304" pitchFamily="18" charset="0"/>
              </a:rPr>
              <a:t>CPU </a:t>
            </a:r>
            <a:r>
              <a:rPr lang="zh-CN" altLang="en-US" sz="2000" b="1">
                <a:latin typeface="Times New Roman" panose="02020603050405020304" pitchFamily="18" charset="0"/>
              </a:rPr>
              <a:t>之一</a:t>
            </a:r>
          </a:p>
          <a:p>
            <a:pPr lvl="1" eaLnBrk="1" hangingPunct="1"/>
            <a:r>
              <a:rPr lang="en-US" altLang="zh-CN" sz="2000" b="1">
                <a:latin typeface="Times New Roman" panose="02020603050405020304" pitchFamily="18" charset="0"/>
              </a:rPr>
              <a:t>&lt;100MHz</a:t>
            </a:r>
          </a:p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ARM9</a:t>
            </a:r>
          </a:p>
          <a:p>
            <a:pPr lvl="1" eaLnBrk="1" hangingPunct="1"/>
            <a:r>
              <a:rPr lang="en-US" altLang="zh-CN" sz="2000" b="1">
                <a:latin typeface="Times New Roman" panose="02020603050405020304" pitchFamily="18" charset="0"/>
              </a:rPr>
              <a:t>100-300MHz</a:t>
            </a:r>
          </a:p>
        </p:txBody>
      </p:sp>
      <p:pic>
        <p:nvPicPr>
          <p:cNvPr id="76803" name="Picture 4" descr="arm_powered">
            <a:hlinkClick r:id="rId5" action="ppaction://hlinkfile"/>
            <a:extLst>
              <a:ext uri="{FF2B5EF4-FFF2-40B4-BE49-F238E27FC236}">
                <a16:creationId xmlns:a16="http://schemas.microsoft.com/office/drawing/2014/main" id="{4EE1C90C-CC00-4AD0-8EC7-61A873CBE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133600"/>
            <a:ext cx="10080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5">
            <a:extLst>
              <a:ext uri="{FF2B5EF4-FFF2-40B4-BE49-F238E27FC236}">
                <a16:creationId xmlns:a16="http://schemas.microsoft.com/office/drawing/2014/main" id="{8413AC0F-5B3D-434A-95AF-A165DF6B4023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3141663"/>
            <a:ext cx="5905500" cy="3025775"/>
            <a:chOff x="521" y="2144"/>
            <a:chExt cx="3479" cy="1786"/>
          </a:xfrm>
        </p:grpSpPr>
        <p:pic>
          <p:nvPicPr>
            <p:cNvPr id="76805" name="Picture 6" descr="5014">
              <a:extLst>
                <a:ext uri="{FF2B5EF4-FFF2-40B4-BE49-F238E27FC236}">
                  <a16:creationId xmlns:a16="http://schemas.microsoft.com/office/drawing/2014/main" id="{B0418A60-7DD2-456F-928F-28DB594C4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" y="2523"/>
              <a:ext cx="520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06" name="Picture 7" descr="MMC">
              <a:extLst>
                <a:ext uri="{FF2B5EF4-FFF2-40B4-BE49-F238E27FC236}">
                  <a16:creationId xmlns:a16="http://schemas.microsoft.com/office/drawing/2014/main" id="{A8CB31F5-B429-44B8-93F5-68459EBA0C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3" y="2754"/>
              <a:ext cx="24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07" name="Picture 8" descr="DCRPC105">
              <a:extLst>
                <a:ext uri="{FF2B5EF4-FFF2-40B4-BE49-F238E27FC236}">
                  <a16:creationId xmlns:a16="http://schemas.microsoft.com/office/drawing/2014/main" id="{74CE9B66-D412-41E5-A1CF-6D51888EB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" y="3008"/>
              <a:ext cx="49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08" name="Picture 9" descr="7502">
              <a:extLst>
                <a:ext uri="{FF2B5EF4-FFF2-40B4-BE49-F238E27FC236}">
                  <a16:creationId xmlns:a16="http://schemas.microsoft.com/office/drawing/2014/main" id="{5436F6A2-5787-4731-B39F-9FBC79792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3" y="3493"/>
              <a:ext cx="685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09" name="Picture 10" descr="8211">
              <a:extLst>
                <a:ext uri="{FF2B5EF4-FFF2-40B4-BE49-F238E27FC236}">
                  <a16:creationId xmlns:a16="http://schemas.microsoft.com/office/drawing/2014/main" id="{C781D221-F7BB-41EA-AB57-06D40F187B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" y="3238"/>
              <a:ext cx="795" cy="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10" name="Picture 11" descr="6901">
              <a:extLst>
                <a:ext uri="{FF2B5EF4-FFF2-40B4-BE49-F238E27FC236}">
                  <a16:creationId xmlns:a16="http://schemas.microsoft.com/office/drawing/2014/main" id="{A5F03CCB-95F1-4198-817E-DDDD19F04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" y="2685"/>
              <a:ext cx="725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11" name="Picture 12" descr="展示-6">
              <a:extLst>
                <a:ext uri="{FF2B5EF4-FFF2-40B4-BE49-F238E27FC236}">
                  <a16:creationId xmlns:a16="http://schemas.microsoft.com/office/drawing/2014/main" id="{D97EB7C3-32ED-4020-907F-368DAFEE1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" y="2989"/>
              <a:ext cx="589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12" name="Picture 13" descr="4833">
              <a:extLst>
                <a:ext uri="{FF2B5EF4-FFF2-40B4-BE49-F238E27FC236}">
                  <a16:creationId xmlns:a16="http://schemas.microsoft.com/office/drawing/2014/main" id="{44593D6B-49F9-442D-8A3E-6344F845E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" y="3377"/>
              <a:ext cx="890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13" name="Picture 14" descr="4773">
              <a:extLst>
                <a:ext uri="{FF2B5EF4-FFF2-40B4-BE49-F238E27FC236}">
                  <a16:creationId xmlns:a16="http://schemas.microsoft.com/office/drawing/2014/main" id="{97713196-62A7-4DEE-9443-1D3636DDC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" y="2691"/>
              <a:ext cx="728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14" name="Picture 15" descr="展示-14">
              <a:extLst>
                <a:ext uri="{FF2B5EF4-FFF2-40B4-BE49-F238E27FC236}">
                  <a16:creationId xmlns:a16="http://schemas.microsoft.com/office/drawing/2014/main" id="{A1B0F5C8-60AF-4C08-BCD1-D2C90721E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2" y="2179"/>
              <a:ext cx="297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15" name="Picture 16" descr="0030h30401">
              <a:extLst>
                <a:ext uri="{FF2B5EF4-FFF2-40B4-BE49-F238E27FC236}">
                  <a16:creationId xmlns:a16="http://schemas.microsoft.com/office/drawing/2014/main" id="{D2D94C58-1D3A-4F32-9FA9-DC1B4AE79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3" y="3347"/>
              <a:ext cx="917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16" name="Picture 17" descr="3987">
              <a:extLst>
                <a:ext uri="{FF2B5EF4-FFF2-40B4-BE49-F238E27FC236}">
                  <a16:creationId xmlns:a16="http://schemas.microsoft.com/office/drawing/2014/main" id="{6A83CEB6-28EC-4249-9ADE-D79568D0D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" y="2363"/>
              <a:ext cx="495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17" name="Picture 18" descr="4061">
              <a:extLst>
                <a:ext uri="{FF2B5EF4-FFF2-40B4-BE49-F238E27FC236}">
                  <a16:creationId xmlns:a16="http://schemas.microsoft.com/office/drawing/2014/main" id="{76E29E2C-93F5-4C3B-9BB6-9D3061739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" y="2155"/>
              <a:ext cx="43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18" name="Picture 19" descr="4776">
              <a:extLst>
                <a:ext uri="{FF2B5EF4-FFF2-40B4-BE49-F238E27FC236}">
                  <a16:creationId xmlns:a16="http://schemas.microsoft.com/office/drawing/2014/main" id="{16DB025F-FD66-417D-BF51-E19B7EEBC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" y="3077"/>
              <a:ext cx="438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19" name="Picture 20" descr="4882">
              <a:extLst>
                <a:ext uri="{FF2B5EF4-FFF2-40B4-BE49-F238E27FC236}">
                  <a16:creationId xmlns:a16="http://schemas.microsoft.com/office/drawing/2014/main" id="{E80076CA-C999-413C-95C6-2D591DEA6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7" y="2144"/>
              <a:ext cx="370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20" name="Picture 21" descr="5074">
              <a:extLst>
                <a:ext uri="{FF2B5EF4-FFF2-40B4-BE49-F238E27FC236}">
                  <a16:creationId xmlns:a16="http://schemas.microsoft.com/office/drawing/2014/main" id="{2F7A5EBC-00B1-40F0-9217-9297EB0EA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" y="3611"/>
              <a:ext cx="200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21" name="Picture 22" descr="5139">
              <a:extLst>
                <a:ext uri="{FF2B5EF4-FFF2-40B4-BE49-F238E27FC236}">
                  <a16:creationId xmlns:a16="http://schemas.microsoft.com/office/drawing/2014/main" id="{83491E36-52EF-4EE0-A04C-6149FFB4E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" y="2154"/>
              <a:ext cx="51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22" name="Picture 23" descr="5307">
              <a:extLst>
                <a:ext uri="{FF2B5EF4-FFF2-40B4-BE49-F238E27FC236}">
                  <a16:creationId xmlns:a16="http://schemas.microsoft.com/office/drawing/2014/main" id="{826C2BE6-2D65-4582-92E7-DF31BEDF2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155"/>
              <a:ext cx="54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23" name="Picture 24" descr="5428">
              <a:extLst>
                <a:ext uri="{FF2B5EF4-FFF2-40B4-BE49-F238E27FC236}">
                  <a16:creationId xmlns:a16="http://schemas.microsoft.com/office/drawing/2014/main" id="{37109B8F-82B5-4FCC-8FA8-52B17972D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" y="2155"/>
              <a:ext cx="840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24" name="Picture 25" descr="6260">
              <a:extLst>
                <a:ext uri="{FF2B5EF4-FFF2-40B4-BE49-F238E27FC236}">
                  <a16:creationId xmlns:a16="http://schemas.microsoft.com/office/drawing/2014/main" id="{84C0A3F2-3F66-4977-B1C2-DB4D252EE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" y="3330"/>
              <a:ext cx="54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25" name="Picture 26" descr="7568">
              <a:extLst>
                <a:ext uri="{FF2B5EF4-FFF2-40B4-BE49-F238E27FC236}">
                  <a16:creationId xmlns:a16="http://schemas.microsoft.com/office/drawing/2014/main" id="{1EB34E4D-16A5-48ED-8A49-3B30BE195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" y="3630"/>
              <a:ext cx="224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26" name="Picture 27" descr="展示-13">
              <a:extLst>
                <a:ext uri="{FF2B5EF4-FFF2-40B4-BE49-F238E27FC236}">
                  <a16:creationId xmlns:a16="http://schemas.microsoft.com/office/drawing/2014/main" id="{F05238CC-B9FD-46A8-8CBA-866D07234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" y="2731"/>
              <a:ext cx="330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27" name="Picture 28" descr="5308">
              <a:extLst>
                <a:ext uri="{FF2B5EF4-FFF2-40B4-BE49-F238E27FC236}">
                  <a16:creationId xmlns:a16="http://schemas.microsoft.com/office/drawing/2014/main" id="{61069598-5842-4394-B337-1A509558BB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" y="2823"/>
              <a:ext cx="684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28" name="Picture 29" descr="Cheetah15K3-(seagate)">
              <a:extLst>
                <a:ext uri="{FF2B5EF4-FFF2-40B4-BE49-F238E27FC236}">
                  <a16:creationId xmlns:a16="http://schemas.microsoft.com/office/drawing/2014/main" id="{91C739EC-DBD4-478F-93B9-D0ABE0D88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" y="2985"/>
              <a:ext cx="37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29" name="Picture 30" descr="kangaroodok">
              <a:extLst>
                <a:ext uri="{FF2B5EF4-FFF2-40B4-BE49-F238E27FC236}">
                  <a16:creationId xmlns:a16="http://schemas.microsoft.com/office/drawing/2014/main" id="{C27AC446-F440-490D-9172-D0FCD9509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5" y="2432"/>
              <a:ext cx="304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30" name="Picture 31" descr="Watch">
              <a:extLst>
                <a:ext uri="{FF2B5EF4-FFF2-40B4-BE49-F238E27FC236}">
                  <a16:creationId xmlns:a16="http://schemas.microsoft.com/office/drawing/2014/main" id="{5C2FECFA-B439-4DEE-BCA2-2DC85A89C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" y="3699"/>
              <a:ext cx="23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31" name="Picture 32" descr="poz">
              <a:extLst>
                <a:ext uri="{FF2B5EF4-FFF2-40B4-BE49-F238E27FC236}">
                  <a16:creationId xmlns:a16="http://schemas.microsoft.com/office/drawing/2014/main" id="{391DA62D-1BEA-4084-8220-040054D26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" y="2363"/>
              <a:ext cx="364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32" name="Picture 33">
              <a:extLst>
                <a:ext uri="{FF2B5EF4-FFF2-40B4-BE49-F238E27FC236}">
                  <a16:creationId xmlns:a16="http://schemas.microsoft.com/office/drawing/2014/main" id="{47B7F2CD-D549-4F93-9B1D-FD5599214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" y="2962"/>
              <a:ext cx="2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33" name="Picture 34" descr="device010-big">
              <a:extLst>
                <a:ext uri="{FF2B5EF4-FFF2-40B4-BE49-F238E27FC236}">
                  <a16:creationId xmlns:a16="http://schemas.microsoft.com/office/drawing/2014/main" id="{2EC995A0-1370-416D-A754-A45A113A5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" y="2501"/>
              <a:ext cx="463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34" name="Picture 35" descr="top_basic_dvd101">
              <a:extLst>
                <a:ext uri="{FF2B5EF4-FFF2-40B4-BE49-F238E27FC236}">
                  <a16:creationId xmlns:a16="http://schemas.microsoft.com/office/drawing/2014/main" id="{D536EE3B-CE91-4891-AA2D-094A09940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" y="2709"/>
              <a:ext cx="38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835" name="Text Box 36">
            <a:extLst>
              <a:ext uri="{FF2B5EF4-FFF2-40B4-BE49-F238E27FC236}">
                <a16:creationId xmlns:a16="http://schemas.microsoft.com/office/drawing/2014/main" id="{8D68FD04-E7DA-491F-BD06-4FE27E375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3429000"/>
            <a:ext cx="291623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US" altLang="zh-CN" sz="2000">
                <a:solidFill>
                  <a:srgbClr val="FF6600"/>
                </a:solidFill>
              </a:rPr>
              <a:t>1.7B ARM Powred shipment in year of 2005, 31% is ARM9 based.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4291518-E81A-403B-9240-8EB3F073B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07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1256E8A-3D4B-45B8-BCAB-355B26BE2E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solidFill>
                  <a:srgbClr val="CC0000"/>
                </a:solidFill>
              </a:rPr>
              <a:t>ARM11 </a:t>
            </a:r>
            <a:r>
              <a:rPr lang="zh-CN" altLang="en-US" sz="3600">
                <a:solidFill>
                  <a:srgbClr val="CC0000"/>
                </a:solidFill>
              </a:rPr>
              <a:t>芯片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923B8CD-4149-4C22-8703-8957B451E1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363" y="1066800"/>
            <a:ext cx="8910637" cy="5473700"/>
          </a:xfrm>
        </p:spPr>
        <p:txBody>
          <a:bodyPr/>
          <a:lstStyle/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ARM11</a:t>
            </a:r>
          </a:p>
          <a:p>
            <a:pPr lvl="1" eaLnBrk="1" hangingPunct="1"/>
            <a:r>
              <a:rPr lang="en-US" altLang="zh-CN" sz="1800" b="1"/>
              <a:t>300-700+ MHz</a:t>
            </a:r>
          </a:p>
          <a:p>
            <a:pPr lvl="1" eaLnBrk="1" hangingPunct="1"/>
            <a:r>
              <a:rPr lang="en-US" altLang="zh-CN" sz="1800" b="1"/>
              <a:t>SIMD </a:t>
            </a:r>
            <a:r>
              <a:rPr lang="zh-CN" altLang="en-US" sz="1800" b="1"/>
              <a:t>指令扩展支持更丰富的多媒体应用</a:t>
            </a:r>
          </a:p>
          <a:p>
            <a:pPr lvl="1" eaLnBrk="1" hangingPunct="1"/>
            <a:r>
              <a:rPr lang="en-US" altLang="zh-CN" sz="1800" b="1"/>
              <a:t>40</a:t>
            </a:r>
            <a:r>
              <a:rPr lang="zh-CN" altLang="en-US" sz="1800" b="1"/>
              <a:t>家授权芯片公司，一些已开始量产</a:t>
            </a:r>
          </a:p>
        </p:txBody>
      </p:sp>
      <p:pic>
        <p:nvPicPr>
          <p:cNvPr id="78851" name="Picture 4" descr="foma_n902i.jpg">
            <a:extLst>
              <a:ext uri="{FF2B5EF4-FFF2-40B4-BE49-F238E27FC236}">
                <a16:creationId xmlns:a16="http://schemas.microsoft.com/office/drawing/2014/main" id="{C3449077-8876-43DE-BAAE-B80AABB23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452938"/>
            <a:ext cx="569912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 Box 5">
            <a:extLst>
              <a:ext uri="{FF2B5EF4-FFF2-40B4-BE49-F238E27FC236}">
                <a16:creationId xmlns:a16="http://schemas.microsoft.com/office/drawing/2014/main" id="{4FAC5BD1-BE11-47EA-B3DC-7704E12A7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157788"/>
            <a:ext cx="1512887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600" b="1">
                <a:solidFill>
                  <a:schemeClr val="folHlink"/>
                </a:solidFill>
              </a:rPr>
              <a:t>FOMA N902i</a:t>
            </a:r>
          </a:p>
          <a:p>
            <a:pPr algn="ctr" fontAlgn="ctr"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GB" altLang="zh-CN" sz="1600" b="1">
                <a:solidFill>
                  <a:schemeClr val="folHlink"/>
                </a:solidFill>
              </a:rPr>
              <a:t>First ARM11 based phone</a:t>
            </a:r>
          </a:p>
        </p:txBody>
      </p:sp>
      <p:grpSp>
        <p:nvGrpSpPr>
          <p:cNvPr id="78853" name="Group 6">
            <a:extLst>
              <a:ext uri="{FF2B5EF4-FFF2-40B4-BE49-F238E27FC236}">
                <a16:creationId xmlns:a16="http://schemas.microsoft.com/office/drawing/2014/main" id="{E83CD114-93E7-4004-AF18-262B44498FE2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2852738"/>
            <a:ext cx="3097213" cy="2820987"/>
            <a:chOff x="254" y="695"/>
            <a:chExt cx="4911" cy="3225"/>
          </a:xfrm>
        </p:grpSpPr>
        <p:pic>
          <p:nvPicPr>
            <p:cNvPr id="78854" name="Picture 7" descr="l4_omap2420">
              <a:extLst>
                <a:ext uri="{FF2B5EF4-FFF2-40B4-BE49-F238E27FC236}">
                  <a16:creationId xmlns:a16="http://schemas.microsoft.com/office/drawing/2014/main" id="{095E3749-9267-4323-8EE4-55AB28C86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" y="695"/>
              <a:ext cx="4911" cy="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8855" name="Group 8">
              <a:extLst>
                <a:ext uri="{FF2B5EF4-FFF2-40B4-BE49-F238E27FC236}">
                  <a16:creationId xmlns:a16="http://schemas.microsoft.com/office/drawing/2014/main" id="{CBA3A7D6-EFCF-4119-9800-6D03625D46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" y="968"/>
              <a:ext cx="1896" cy="1184"/>
              <a:chOff x="1120" y="968"/>
              <a:chExt cx="1896" cy="1184"/>
            </a:xfrm>
          </p:grpSpPr>
          <p:sp>
            <p:nvSpPr>
              <p:cNvPr id="78856" name="Oval 9">
                <a:extLst>
                  <a:ext uri="{FF2B5EF4-FFF2-40B4-BE49-F238E27FC236}">
                    <a16:creationId xmlns:a16="http://schemas.microsoft.com/office/drawing/2014/main" id="{B611F82D-8644-47A4-ADAA-1887545C3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" y="1472"/>
                <a:ext cx="624" cy="336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80167" tIns="40084" rIns="80167" bIns="40084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8857" name="Oval 10">
                <a:extLst>
                  <a:ext uri="{FF2B5EF4-FFF2-40B4-BE49-F238E27FC236}">
                    <a16:creationId xmlns:a16="http://schemas.microsoft.com/office/drawing/2014/main" id="{2A984984-A540-4B38-B917-9F52296FF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464"/>
                <a:ext cx="624" cy="336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80167" tIns="40084" rIns="80167" bIns="40084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8858" name="Oval 11">
                <a:extLst>
                  <a:ext uri="{FF2B5EF4-FFF2-40B4-BE49-F238E27FC236}">
                    <a16:creationId xmlns:a16="http://schemas.microsoft.com/office/drawing/2014/main" id="{75A83F52-AE22-4BB1-9263-927E73A0E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" y="1816"/>
                <a:ext cx="624" cy="336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167" tIns="40084" rIns="80167" bIns="40084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8859" name="Oval 12">
                <a:extLst>
                  <a:ext uri="{FF2B5EF4-FFF2-40B4-BE49-F238E27FC236}">
                    <a16:creationId xmlns:a16="http://schemas.microsoft.com/office/drawing/2014/main" id="{68D09A7A-D02E-407C-893A-B99B9914E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808"/>
                <a:ext cx="624" cy="336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80167" tIns="40084" rIns="80167" bIns="40084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8860" name="Oval 13">
                <a:extLst>
                  <a:ext uri="{FF2B5EF4-FFF2-40B4-BE49-F238E27FC236}">
                    <a16:creationId xmlns:a16="http://schemas.microsoft.com/office/drawing/2014/main" id="{8168A8FE-20E4-4428-99FB-FA24FFA52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0" y="1632"/>
                <a:ext cx="496" cy="304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80167" tIns="40084" rIns="80167" bIns="40084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8861" name="Oval 14">
                <a:extLst>
                  <a:ext uri="{FF2B5EF4-FFF2-40B4-BE49-F238E27FC236}">
                    <a16:creationId xmlns:a16="http://schemas.microsoft.com/office/drawing/2014/main" id="{D0D7E7C8-5D83-41CB-B0A7-2B70B8325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" y="968"/>
                <a:ext cx="448" cy="248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167" tIns="40084" rIns="80167" bIns="40084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78862" name="Picture 15">
            <a:extLst>
              <a:ext uri="{FF2B5EF4-FFF2-40B4-BE49-F238E27FC236}">
                <a16:creationId xmlns:a16="http://schemas.microsoft.com/office/drawing/2014/main" id="{C57B29E7-78B0-40E5-AA17-267C445F5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781300"/>
            <a:ext cx="2657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3" name="Picture 16" descr="3204223976_4711600">
            <a:extLst>
              <a:ext uri="{FF2B5EF4-FFF2-40B4-BE49-F238E27FC236}">
                <a16:creationId xmlns:a16="http://schemas.microsoft.com/office/drawing/2014/main" id="{08DE2E0B-9947-4734-B10C-04F57F49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420938"/>
            <a:ext cx="2808288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4" name="Picture 17">
            <a:extLst>
              <a:ext uri="{FF2B5EF4-FFF2-40B4-BE49-F238E27FC236}">
                <a16:creationId xmlns:a16="http://schemas.microsoft.com/office/drawing/2014/main" id="{61B3F72F-C132-44F6-B9B4-AC4B39564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052513"/>
            <a:ext cx="13049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65" name="Text Box 18">
            <a:extLst>
              <a:ext uri="{FF2B5EF4-FFF2-40B4-BE49-F238E27FC236}">
                <a16:creationId xmlns:a16="http://schemas.microsoft.com/office/drawing/2014/main" id="{036C9DFF-77AA-418C-8549-F8089A04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949950"/>
            <a:ext cx="16573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US" altLang="zh-CN">
                <a:solidFill>
                  <a:schemeClr val="bg1"/>
                </a:solidFill>
              </a:rPr>
              <a:t>OMAP2420</a:t>
            </a:r>
          </a:p>
        </p:txBody>
      </p:sp>
      <p:sp>
        <p:nvSpPr>
          <p:cNvPr id="78866" name="Text Box 19">
            <a:extLst>
              <a:ext uri="{FF2B5EF4-FFF2-40B4-BE49-F238E27FC236}">
                <a16:creationId xmlns:a16="http://schemas.microsoft.com/office/drawing/2014/main" id="{64BE9F0C-6E47-4976-A00B-2B18BB17B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5949950"/>
            <a:ext cx="1873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7" tIns="40084" rIns="80167" bIns="40084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en-US" altLang="zh-CN">
                <a:solidFill>
                  <a:schemeClr val="bg1"/>
                </a:solidFill>
              </a:rPr>
              <a:t>i.MX31/i.MX31L</a:t>
            </a:r>
          </a:p>
        </p:txBody>
      </p:sp>
      <p:pic>
        <p:nvPicPr>
          <p:cNvPr id="78867" name="Picture 20">
            <a:extLst>
              <a:ext uri="{FF2B5EF4-FFF2-40B4-BE49-F238E27FC236}">
                <a16:creationId xmlns:a16="http://schemas.microsoft.com/office/drawing/2014/main" id="{A425A20A-0B82-431E-B468-F4C564197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908050"/>
            <a:ext cx="1584325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68" name="Line 21">
            <a:extLst>
              <a:ext uri="{FF2B5EF4-FFF2-40B4-BE49-F238E27FC236}">
                <a16:creationId xmlns:a16="http://schemas.microsoft.com/office/drawing/2014/main" id="{DF285D92-D25D-4FC0-90A2-69E59BD55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1484313"/>
            <a:ext cx="719137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8869" name="Picture 22">
            <a:extLst>
              <a:ext uri="{FF2B5EF4-FFF2-40B4-BE49-F238E27FC236}">
                <a16:creationId xmlns:a16="http://schemas.microsoft.com/office/drawing/2014/main" id="{204A030A-48D0-4167-B6C6-977F3B37C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708275"/>
            <a:ext cx="6477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70" name="Picture 23">
            <a:extLst>
              <a:ext uri="{FF2B5EF4-FFF2-40B4-BE49-F238E27FC236}">
                <a16:creationId xmlns:a16="http://schemas.microsoft.com/office/drawing/2014/main" id="{C55665C5-0896-4264-B8FC-3B6419C9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724400"/>
            <a:ext cx="792162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1FCD5EC-3BFE-48E9-A776-5C8689A62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91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57949022-C7BB-415D-AB7F-9C66A9B90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CC0000"/>
                </a:solidFill>
              </a:rPr>
              <a:t>嵌入式微处理器的功耗管理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852F32DD-E6A5-4DD8-BA53-95AE7E5F0B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305800" cy="50292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FF0000"/>
                </a:solidFill>
                <a:ea typeface="楷体_GB2312" pitchFamily="49" charset="-122"/>
              </a:rPr>
              <a:t>提供功耗管理机制</a:t>
            </a:r>
            <a:r>
              <a:rPr lang="zh-CN" altLang="en-US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FF0000"/>
                </a:solidFill>
                <a:ea typeface="楷体_GB2312" pitchFamily="49" charset="-122"/>
              </a:rPr>
              <a:t>运行模式</a:t>
            </a:r>
            <a:r>
              <a:rPr lang="zh-CN" altLang="en-US"/>
              <a:t>（</a:t>
            </a:r>
            <a:r>
              <a:rPr lang="en-US" altLang="zh-CN" b="1"/>
              <a:t>Running Mode</a:t>
            </a:r>
            <a:r>
              <a:rPr lang="zh-CN" altLang="en-US" b="1"/>
              <a:t>）：处理器处于全速运行状态下。 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FF0000"/>
                </a:solidFill>
                <a:ea typeface="楷体_GB2312" pitchFamily="49" charset="-122"/>
              </a:rPr>
              <a:t>待命模式</a:t>
            </a:r>
            <a:r>
              <a:rPr lang="zh-CN" altLang="en-US" b="1"/>
              <a:t>（</a:t>
            </a:r>
            <a:r>
              <a:rPr lang="en-US" altLang="zh-CN" b="1"/>
              <a:t>Standby Mode</a:t>
            </a:r>
            <a:r>
              <a:rPr lang="zh-CN" altLang="en-US" b="1"/>
              <a:t>）：处理器不执行指令，所有存储的信息是可用的，处理器能在几个周期内返回运行模式。 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b="1">
                <a:solidFill>
                  <a:srgbClr val="FF0000"/>
                </a:solidFill>
                <a:ea typeface="楷体_GB2312" pitchFamily="49" charset="-122"/>
              </a:rPr>
              <a:t>时钟关闭模式</a:t>
            </a:r>
            <a:r>
              <a:rPr lang="zh-CN" altLang="en-US" b="1"/>
              <a:t>（</a:t>
            </a:r>
            <a:r>
              <a:rPr lang="en-US" altLang="zh-CN" b="1"/>
              <a:t>clock-off mode</a:t>
            </a:r>
            <a:r>
              <a:rPr lang="zh-CN" altLang="en-US" b="1"/>
              <a:t>）：时钟完全停止，要退出这个模式系统需要重新启动。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>
                <a:solidFill>
                  <a:schemeClr val="accent2"/>
                </a:solidFill>
              </a:rPr>
              <a:t>影响功耗的其他因素还有</a:t>
            </a:r>
            <a:r>
              <a:rPr lang="zh-CN" altLang="en-US" b="1">
                <a:solidFill>
                  <a:srgbClr val="FF0000"/>
                </a:solidFill>
                <a:ea typeface="楷体_GB2312" pitchFamily="49" charset="-122"/>
              </a:rPr>
              <a:t>总线</a:t>
            </a:r>
            <a:r>
              <a:rPr lang="zh-CN" altLang="en-US" b="1">
                <a:solidFill>
                  <a:schemeClr val="accent2"/>
                </a:solidFill>
              </a:rPr>
              <a:t>（特别是总线转换器，可以采用特殊的技术使它的功耗最小）和</a:t>
            </a:r>
            <a:r>
              <a:rPr lang="zh-CN" altLang="en-US" b="1">
                <a:solidFill>
                  <a:srgbClr val="FF0000"/>
                </a:solidFill>
                <a:ea typeface="楷体_GB2312" pitchFamily="49" charset="-122"/>
              </a:rPr>
              <a:t>存储器类型的大小</a:t>
            </a:r>
            <a:r>
              <a:rPr lang="zh-CN" altLang="en-US" b="1">
                <a:solidFill>
                  <a:schemeClr val="accent2"/>
                </a:solidFill>
              </a:rPr>
              <a:t>（如果使用</a:t>
            </a:r>
            <a:r>
              <a:rPr lang="en-US" altLang="zh-CN" b="1">
                <a:solidFill>
                  <a:schemeClr val="accent2"/>
                </a:solidFill>
              </a:rPr>
              <a:t>DRAM</a:t>
            </a:r>
            <a:r>
              <a:rPr lang="zh-CN" altLang="en-US" b="1">
                <a:solidFill>
                  <a:schemeClr val="accent2"/>
                </a:solidFill>
              </a:rPr>
              <a:t>，它需要不断的刷新）。为了使功耗最小，总线和存储器要保持在应用系统可接受的最小规模</a:t>
            </a:r>
            <a:r>
              <a:rPr lang="zh-CN" altLang="en-US">
                <a:solidFill>
                  <a:schemeClr val="accent2"/>
                </a:solidFill>
              </a:rPr>
              <a:t>。</a:t>
            </a:r>
            <a:r>
              <a:rPr lang="zh-CN" altLang="en-US"/>
              <a:t>  </a:t>
            </a:r>
          </a:p>
        </p:txBody>
      </p:sp>
      <p:sp>
        <p:nvSpPr>
          <p:cNvPr id="50179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9B557B13-B4BC-4E19-B4D3-3C187DF3A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05513"/>
            <a:ext cx="644525" cy="366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ea typeface="楷体_GB2312" pitchFamily="49" charset="-122"/>
              </a:rPr>
              <a:t>返回</a:t>
            </a:r>
          </a:p>
        </p:txBody>
      </p:sp>
      <p:pic>
        <p:nvPicPr>
          <p:cNvPr id="721925" name="Picture 5">
            <a:extLst>
              <a:ext uri="{FF2B5EF4-FFF2-40B4-BE49-F238E27FC236}">
                <a16:creationId xmlns:a16="http://schemas.microsoft.com/office/drawing/2014/main" id="{EDAB2518-B4E1-4882-88E9-8E7DEA5EA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3058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692906C-C7D9-46E2-9543-E9559C6296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955"/>
    </mc:Choice>
    <mc:Fallback>
      <p:transition spd="slow" advTm="217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2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721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C3A1836F-9082-4312-A20E-DBDAFCF974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>
                <a:solidFill>
                  <a:srgbClr val="CC0000"/>
                </a:solidFill>
              </a:rPr>
              <a:t>嵌入式微处理器的成本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852C88B7-FDB6-4729-B9BB-5AAF076B80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7772400" cy="4419600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为降低价格，需要在嵌入式微处理器的设计中考虑不同的折衷方案。</a:t>
            </a:r>
          </a:p>
          <a:p>
            <a:pPr algn="just" eaLnBrk="1" hangingPunct="1">
              <a:spcBef>
                <a:spcPct val="50000"/>
              </a:spcBef>
              <a:buSzPct val="80000"/>
            </a:pPr>
            <a:r>
              <a:rPr lang="zh-CN" altLang="en-US" sz="2400" dirty="0"/>
              <a:t>处理器的价格受如下因素影响</a:t>
            </a:r>
            <a:r>
              <a:rPr lang="en-US" altLang="zh-CN" sz="2400" dirty="0"/>
              <a:t>:</a:t>
            </a:r>
          </a:p>
          <a:p>
            <a:pPr lvl="2" eaLnBrk="1" hangingPunct="1">
              <a:spcBef>
                <a:spcPct val="25000"/>
              </a:spcBef>
              <a:buSzPct val="80000"/>
            </a:pP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处理器的特点</a:t>
            </a:r>
            <a:r>
              <a:rPr lang="zh-CN" altLang="en-US" sz="2000" dirty="0"/>
              <a:t>：</a:t>
            </a:r>
            <a:r>
              <a:rPr lang="zh-CN" altLang="en-US" sz="2000" b="1" dirty="0"/>
              <a:t>功能块的数目、总线类型等。 </a:t>
            </a:r>
          </a:p>
          <a:p>
            <a:pPr lvl="2" eaLnBrk="1" hangingPunct="1">
              <a:spcBef>
                <a:spcPct val="25000"/>
              </a:spcBef>
              <a:buSzPct val="80000"/>
            </a:pP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片上存储器的大小</a:t>
            </a:r>
            <a:r>
              <a:rPr lang="zh-CN" altLang="en-US" sz="2000" b="1" dirty="0"/>
              <a:t>。</a:t>
            </a:r>
          </a:p>
          <a:p>
            <a:pPr lvl="2" eaLnBrk="1" hangingPunct="1">
              <a:spcBef>
                <a:spcPct val="25000"/>
              </a:spcBef>
              <a:buSzPct val="80000"/>
            </a:pPr>
            <a:r>
              <a:rPr lang="zh-CN" altLang="en-US" sz="2000" b="1" dirty="0"/>
              <a:t>芯片的</a:t>
            </a: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引脚数</a:t>
            </a:r>
            <a:r>
              <a:rPr lang="zh-CN" altLang="en-US" sz="2000" b="1" dirty="0"/>
              <a:t>和</a:t>
            </a: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封装形式</a:t>
            </a:r>
            <a:r>
              <a:rPr lang="zh-CN" altLang="en-US" sz="2000" b="1" dirty="0"/>
              <a:t>：如</a:t>
            </a:r>
            <a:r>
              <a:rPr lang="en-US" altLang="zh-CN" sz="2000" b="1" dirty="0"/>
              <a:t>PQFP(Plastic Quad Flat Package)</a:t>
            </a:r>
            <a:r>
              <a:rPr lang="zh-CN" altLang="en-US" sz="2000" b="1" dirty="0"/>
              <a:t>通常比</a:t>
            </a:r>
            <a:r>
              <a:rPr lang="en-US" altLang="zh-CN" sz="2000" b="1" dirty="0"/>
              <a:t>BGA(Ball Grid Array Package)</a:t>
            </a:r>
            <a:r>
              <a:rPr lang="zh-CN" altLang="en-US" sz="2000" b="1" dirty="0"/>
              <a:t>便宜。</a:t>
            </a:r>
          </a:p>
          <a:p>
            <a:pPr lvl="2" eaLnBrk="1" hangingPunct="1">
              <a:spcBef>
                <a:spcPct val="25000"/>
              </a:spcBef>
              <a:buSzPct val="80000"/>
            </a:pP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芯片大小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die size</a:t>
            </a:r>
            <a:r>
              <a:rPr lang="zh-CN" altLang="en-US" sz="2000" b="1" dirty="0"/>
              <a:t>）：取决于制造的工艺水平。</a:t>
            </a:r>
          </a:p>
          <a:p>
            <a:pPr lvl="2" eaLnBrk="1" hangingPunct="1">
              <a:spcBef>
                <a:spcPct val="25000"/>
              </a:spcBef>
              <a:buSzPct val="80000"/>
            </a:pP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代码密度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code density</a:t>
            </a:r>
            <a:r>
              <a:rPr lang="zh-CN" altLang="en-US" sz="2000" b="1" dirty="0"/>
              <a:t>）</a:t>
            </a:r>
            <a:r>
              <a:rPr lang="zh-CN" altLang="en-US" sz="2000" dirty="0"/>
              <a:t>：</a:t>
            </a:r>
            <a:r>
              <a:rPr lang="zh-CN" altLang="en-US" sz="2000" b="1" dirty="0"/>
              <a:t>代码存储器的大小将影响价格，不同种类的处理器结构（</a:t>
            </a:r>
            <a:r>
              <a:rPr lang="en-US" altLang="zh-CN" sz="2000" b="1" dirty="0"/>
              <a:t>CISC/RISC/ VLIW </a:t>
            </a:r>
            <a:r>
              <a:rPr lang="zh-CN" altLang="en-US" sz="2000" b="1" dirty="0"/>
              <a:t>）有不同的代码密度。</a:t>
            </a:r>
          </a:p>
          <a:p>
            <a:pPr lvl="2" eaLnBrk="1" hangingPunct="1">
              <a:spcBef>
                <a:spcPct val="25000"/>
              </a:spcBef>
              <a:buSzPct val="80000"/>
            </a:pPr>
            <a:endParaRPr lang="en-US" altLang="zh-CN" sz="2000" b="1" dirty="0"/>
          </a:p>
        </p:txBody>
      </p:sp>
      <p:pic>
        <p:nvPicPr>
          <p:cNvPr id="52227" name="Picture 4" descr="zu_qfp">
            <a:extLst>
              <a:ext uri="{FF2B5EF4-FFF2-40B4-BE49-F238E27FC236}">
                <a16:creationId xmlns:a16="http://schemas.microsoft.com/office/drawing/2014/main" id="{C74756B5-56BF-4A56-9F41-D855787FB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10200"/>
            <a:ext cx="1524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5" descr="zu_bga">
            <a:extLst>
              <a:ext uri="{FF2B5EF4-FFF2-40B4-BE49-F238E27FC236}">
                <a16:creationId xmlns:a16="http://schemas.microsoft.com/office/drawing/2014/main" id="{83EB8F5A-E4D1-4E42-9718-CB49C97A3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486400"/>
            <a:ext cx="14478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3974" name="Picture 6">
            <a:extLst>
              <a:ext uri="{FF2B5EF4-FFF2-40B4-BE49-F238E27FC236}">
                <a16:creationId xmlns:a16="http://schemas.microsoft.com/office/drawing/2014/main" id="{40CD689B-680B-4AAC-8CDD-65B788B8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00400"/>
            <a:ext cx="32004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6C4A2B0-F0C2-41D0-A388-39B0119352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406"/>
    </mc:Choice>
    <mc:Fallback>
      <p:transition spd="slow" advTm="299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2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23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7D4B4F64-3B18-41A4-AD8D-D0FD0C80E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主流的嵌入式微处理器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13A5EAD4-8C36-4DB7-AA66-7FA2D58B0F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SzPct val="80000"/>
            </a:pPr>
            <a:r>
              <a:rPr lang="zh-CN" altLang="en-US" dirty="0"/>
              <a:t>目前主流的嵌入式微处理器系列主要有</a:t>
            </a:r>
            <a:r>
              <a:rPr lang="en-US" altLang="zh-CN" dirty="0"/>
              <a:t>: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SzPct val="80000"/>
            </a:pPr>
            <a:r>
              <a:rPr lang="en-US" altLang="zh-CN" b="1" dirty="0">
                <a:solidFill>
                  <a:schemeClr val="accent2"/>
                </a:solidFill>
              </a:rPr>
              <a:t>ARM</a:t>
            </a:r>
            <a:r>
              <a:rPr lang="zh-CN" altLang="en-US" b="1" dirty="0">
                <a:solidFill>
                  <a:schemeClr val="accent2"/>
                </a:solidFill>
              </a:rPr>
              <a:t>系列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SzPct val="80000"/>
            </a:pPr>
            <a:r>
              <a:rPr lang="en-US" altLang="zh-CN" b="1" dirty="0">
                <a:solidFill>
                  <a:schemeClr val="accent2"/>
                </a:solidFill>
              </a:rPr>
              <a:t>MIPS</a:t>
            </a:r>
            <a:r>
              <a:rPr lang="zh-CN" altLang="en-US" b="1" dirty="0">
                <a:solidFill>
                  <a:schemeClr val="accent2"/>
                </a:solidFill>
              </a:rPr>
              <a:t>系列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SzPct val="80000"/>
            </a:pPr>
            <a:r>
              <a:rPr lang="en-US" altLang="zh-CN" b="1" dirty="0">
                <a:solidFill>
                  <a:schemeClr val="accent2"/>
                </a:solidFill>
              </a:rPr>
              <a:t>PowerPC</a:t>
            </a:r>
            <a:r>
              <a:rPr lang="zh-CN" altLang="en-US" b="1" dirty="0">
                <a:solidFill>
                  <a:schemeClr val="accent2"/>
                </a:solidFill>
              </a:rPr>
              <a:t>系列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SzPct val="80000"/>
            </a:pPr>
            <a:r>
              <a:rPr lang="en-US" altLang="zh-CN" b="1" dirty="0">
                <a:solidFill>
                  <a:schemeClr val="accent2"/>
                </a:solidFill>
              </a:rPr>
              <a:t>Super H</a:t>
            </a:r>
            <a:r>
              <a:rPr lang="zh-CN" altLang="en-US" b="1" dirty="0">
                <a:solidFill>
                  <a:schemeClr val="accent2"/>
                </a:solidFill>
              </a:rPr>
              <a:t>系列等</a:t>
            </a:r>
            <a:r>
              <a:rPr lang="zh-CN" altLang="en-US" b="1" dirty="0"/>
              <a:t>。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SzPct val="80000"/>
            </a:pPr>
            <a:r>
              <a:rPr lang="zh-CN" altLang="en-US" dirty="0"/>
              <a:t>属于这些系列的嵌入式微处理器产品很多，有上千种以上。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5B8499F-7BC6-474D-B608-B15B943F67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20"/>
    </mc:Choice>
    <mc:Fallback>
      <p:transition spd="slow" advTm="82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105FDDAA-84E6-4CD0-9814-EEC8420B64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solidFill>
                  <a:srgbClr val="CC0000"/>
                </a:solidFill>
              </a:rPr>
              <a:t>MPC/PPC</a:t>
            </a:r>
            <a:r>
              <a:rPr lang="zh-CN" altLang="en-US" sz="3600">
                <a:solidFill>
                  <a:srgbClr val="CC0000"/>
                </a:solidFill>
              </a:rPr>
              <a:t>系列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id="{D7CAEEDC-843D-4134-9F59-8C8019B6F2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PowerPC</a:t>
            </a:r>
            <a:r>
              <a:rPr lang="zh-CN" altLang="en-US" sz="2800">
                <a:sym typeface="Wingdings" panose="05000000000000000000" pitchFamily="2" charset="2"/>
              </a:rPr>
              <a:t>（</a:t>
            </a:r>
            <a:r>
              <a:rPr lang="zh-CN" altLang="en-US" sz="2800"/>
              <a:t>简称</a:t>
            </a:r>
            <a:r>
              <a:rPr lang="en-US" altLang="en-US" sz="2800"/>
              <a:t>PPC），</a:t>
            </a:r>
            <a:r>
              <a:rPr lang="zh-CN" altLang="en-US" sz="2800"/>
              <a:t>其基本设计源自</a:t>
            </a:r>
            <a:r>
              <a:rPr lang="en-US" altLang="en-US" sz="2800">
                <a:hlinkClick r:id="rId5" tooltip="IBM"/>
              </a:rPr>
              <a:t>IBM</a:t>
            </a:r>
            <a:r>
              <a:rPr lang="zh-CN" altLang="en-US" sz="2800"/>
              <a:t>的</a:t>
            </a:r>
            <a:r>
              <a:rPr lang="en-US" altLang="en-US" sz="2800">
                <a:hlinkClick r:id="rId6" tooltip="IBM POWER"/>
              </a:rPr>
              <a:t>POWER</a:t>
            </a:r>
            <a:r>
              <a:rPr lang="zh-CN" altLang="en-US" sz="2800"/>
              <a:t>，</a:t>
            </a:r>
            <a:r>
              <a:rPr lang="en-US" altLang="en-US" sz="2800"/>
              <a:t>POWER</a:t>
            </a:r>
            <a:r>
              <a:rPr lang="zh-CN" altLang="en-US" sz="2800"/>
              <a:t>是</a:t>
            </a:r>
            <a:r>
              <a:rPr lang="en-US" altLang="zh-CN" sz="2800">
                <a:hlinkClick r:id="rId7" tooltip="1991年"/>
              </a:rPr>
              <a:t>1991</a:t>
            </a:r>
            <a:r>
              <a:rPr lang="zh-CN" altLang="en-US" sz="2800">
                <a:hlinkClick r:id="rId7" tooltip="1991年"/>
              </a:rPr>
              <a:t>年</a:t>
            </a:r>
            <a:r>
              <a:rPr lang="zh-CN" altLang="en-US" sz="2800"/>
              <a:t>，</a:t>
            </a:r>
            <a:r>
              <a:rPr lang="en-US" altLang="en-US" sz="2800">
                <a:hlinkClick r:id="rId8" tooltip="苹果电脑"/>
              </a:rPr>
              <a:t>Apple</a:t>
            </a:r>
            <a:r>
              <a:rPr lang="en-US" altLang="en-US" sz="2800"/>
              <a:t>（</a:t>
            </a:r>
            <a:r>
              <a:rPr lang="zh-CN" altLang="en-US" sz="2800"/>
              <a:t>苹果电脑）、</a:t>
            </a:r>
            <a:r>
              <a:rPr lang="en-US" altLang="en-US" sz="2800"/>
              <a:t>IBM、</a:t>
            </a:r>
            <a:r>
              <a:rPr lang="en-US" altLang="en-US" sz="2800">
                <a:hlinkClick r:id="rId9" tooltip="Motorola"/>
              </a:rPr>
              <a:t>Motorola</a:t>
            </a:r>
            <a:r>
              <a:rPr lang="en-US" altLang="en-US" sz="2800"/>
              <a:t>（</a:t>
            </a:r>
            <a:r>
              <a:rPr lang="zh-CN" altLang="en-US" sz="2800"/>
              <a:t>摩托罗拉）组成的</a:t>
            </a:r>
            <a:r>
              <a:rPr lang="en-US" altLang="en-US" sz="2800">
                <a:hlinkClick r:id="rId10" tooltip="AIM联盟"/>
              </a:rPr>
              <a:t>AIM</a:t>
            </a:r>
            <a:r>
              <a:rPr lang="zh-CN" altLang="en-US" sz="2800">
                <a:hlinkClick r:id="rId10" tooltip="AIM联盟"/>
              </a:rPr>
              <a:t>联盟</a:t>
            </a:r>
            <a:r>
              <a:rPr lang="zh-CN" altLang="en-US" sz="2800"/>
              <a:t>所发展出的</a:t>
            </a:r>
            <a:r>
              <a:rPr lang="zh-CN" altLang="en-US" sz="2800">
                <a:hlinkClick r:id="rId11" tooltip="微处理器"/>
              </a:rPr>
              <a:t>微处理器</a:t>
            </a:r>
            <a:r>
              <a:rPr lang="zh-CN" altLang="en-US" sz="2800"/>
              <a:t>架构。主要应用在</a:t>
            </a:r>
            <a:r>
              <a:rPr lang="zh-CN" altLang="en-US" sz="2800">
                <a:solidFill>
                  <a:srgbClr val="FF0000"/>
                </a:solidFill>
                <a:ea typeface="楷体_GB2312" pitchFamily="49" charset="-122"/>
              </a:rPr>
              <a:t>通信</a:t>
            </a:r>
            <a:r>
              <a:rPr lang="zh-CN" altLang="en-US" sz="2800">
                <a:solidFill>
                  <a:srgbClr val="FF0000"/>
                </a:solidFill>
              </a:rPr>
              <a:t>、</a:t>
            </a:r>
            <a:r>
              <a:rPr lang="zh-CN" altLang="en-US" sz="2800">
                <a:solidFill>
                  <a:srgbClr val="FF0000"/>
                </a:solidFill>
                <a:ea typeface="楷体_GB2312" pitchFamily="49" charset="-122"/>
              </a:rPr>
              <a:t>消费电子及工业控制、军用装备</a:t>
            </a:r>
            <a:r>
              <a:rPr lang="zh-CN" altLang="en-US" sz="2800">
                <a:ea typeface="楷体_GB2312" pitchFamily="49" charset="-122"/>
              </a:rPr>
              <a:t>等</a:t>
            </a:r>
            <a:r>
              <a:rPr lang="zh-CN" altLang="en-US" sz="2800"/>
              <a:t>领域。</a:t>
            </a:r>
            <a:endParaRPr lang="en-US" altLang="zh-CN" sz="2800"/>
          </a:p>
          <a:p>
            <a:pPr eaLnBrk="1" hangingPunct="1"/>
            <a:r>
              <a:rPr lang="en-US" altLang="zh-CN" sz="2800">
                <a:hlinkClick r:id="rId12"/>
              </a:rPr>
              <a:t>Power.org</a:t>
            </a:r>
            <a:r>
              <a:rPr lang="zh-CN" altLang="en-US" sz="2800"/>
              <a:t>：一个在全球开发和推广</a:t>
            </a:r>
            <a:r>
              <a:rPr lang="en-US" altLang="zh-CN" sz="2800"/>
              <a:t>Power Architecture®</a:t>
            </a:r>
            <a:r>
              <a:rPr lang="zh-CN" altLang="en-US" sz="2800"/>
              <a:t>技术标准的合作组织和开发者社团，</a:t>
            </a:r>
            <a:r>
              <a:rPr lang="en-US" altLang="zh-CN" sz="2800"/>
              <a:t>21</a:t>
            </a:r>
            <a:r>
              <a:rPr lang="zh-CN" altLang="en-US" sz="2800"/>
              <a:t>年来，通过构建合作创新的开放式技术生态系统，一直是技术和市场的领导者，并在更广泛市场和产品应用领域，开发新技术并加速创新</a:t>
            </a:r>
            <a:r>
              <a:rPr lang="zh-CN" altLang="en-US" sz="2800" b="0"/>
              <a:t>。</a:t>
            </a:r>
            <a:endParaRPr lang="zh-CN" altLang="en-US" sz="280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F58AB40-41A1-458B-8B3E-319EE1866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132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6ECBBA4C-EAC5-4067-91BB-719B8996FA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solidFill>
                  <a:srgbClr val="CC0000"/>
                </a:solidFill>
              </a:rPr>
              <a:t>MPC/PPC</a:t>
            </a:r>
            <a:r>
              <a:rPr lang="zh-CN" altLang="en-US" sz="3600">
                <a:solidFill>
                  <a:srgbClr val="CC0000"/>
                </a:solidFill>
              </a:rPr>
              <a:t>系列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E767D0CE-AA8E-45FC-AC3E-CD7F8138A4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295400"/>
            <a:ext cx="7772400" cy="51054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IBM PowerPC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　集成</a:t>
            </a:r>
            <a:r>
              <a:rPr lang="en-US" altLang="zh-CN" dirty="0">
                <a:latin typeface="Times New Roman" panose="02020603050405020304" pitchFamily="18" charset="0"/>
              </a:rPr>
              <a:t>10/100Mbps</a:t>
            </a:r>
            <a:r>
              <a:rPr lang="zh-CN" altLang="en-US" dirty="0">
                <a:latin typeface="Times New Roman" panose="02020603050405020304" pitchFamily="18" charset="0"/>
              </a:rPr>
              <a:t>以太网控制器、串行和并行端口、内存控制器以及其它外设的高性能嵌入式处理器。</a:t>
            </a: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Motorola(Freescale) MPC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　高度综合的</a:t>
            </a:r>
            <a:r>
              <a:rPr lang="en-US" altLang="zh-CN" dirty="0">
                <a:latin typeface="Times New Roman" panose="02020603050405020304" pitchFamily="18" charset="0"/>
              </a:rPr>
              <a:t>SOC</a:t>
            </a:r>
            <a:r>
              <a:rPr lang="zh-CN" altLang="en-US" dirty="0">
                <a:latin typeface="Times New Roman" panose="02020603050405020304" pitchFamily="18" charset="0"/>
              </a:rPr>
              <a:t>设备，它结合了</a:t>
            </a:r>
            <a:r>
              <a:rPr lang="en-US" altLang="zh-CN" dirty="0">
                <a:latin typeface="Times New Roman" panose="02020603050405020304" pitchFamily="18" charset="0"/>
              </a:rPr>
              <a:t>PPC</a:t>
            </a:r>
            <a:r>
              <a:rPr lang="zh-CN" altLang="en-US" dirty="0">
                <a:latin typeface="Times New Roman" panose="02020603050405020304" pitchFamily="18" charset="0"/>
              </a:rPr>
              <a:t>微处理器核心的功能、通信处理器和单硅成分内的显示控制器。这个设备可以在大量的电子应用中使用，特别是在低能源、便携式、图象捕捉和个人通信设备。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50DA02F-6E21-4B90-8404-E878AE4845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76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69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AE40BE33-D597-4B91-BF78-3A0F0E04F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301625"/>
            <a:ext cx="511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技术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85AF075C-CD86-4B29-AAE1-3DE1261AA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01625"/>
            <a:ext cx="444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0.25</a:t>
            </a:r>
          </a:p>
        </p:txBody>
      </p:sp>
      <p:sp>
        <p:nvSpPr>
          <p:cNvPr id="60419" name="Rectangle 4">
            <a:extLst>
              <a:ext uri="{FF2B5EF4-FFF2-40B4-BE49-F238E27FC236}">
                <a16:creationId xmlns:a16="http://schemas.microsoft.com/office/drawing/2014/main" id="{C2851B39-3735-4BE0-B8AC-A2F4D5CD7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6088" y="301625"/>
            <a:ext cx="511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微米</a:t>
            </a:r>
          </a:p>
        </p:txBody>
      </p:sp>
      <p:sp>
        <p:nvSpPr>
          <p:cNvPr id="60420" name="Rectangle 5">
            <a:extLst>
              <a:ext uri="{FF2B5EF4-FFF2-40B4-BE49-F238E27FC236}">
                <a16:creationId xmlns:a16="http://schemas.microsoft.com/office/drawing/2014/main" id="{2D73F922-012C-45FF-881B-75E9B56A4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463" y="301625"/>
            <a:ext cx="15890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CMoS SA-12E</a:t>
            </a:r>
          </a:p>
        </p:txBody>
      </p:sp>
      <p:sp>
        <p:nvSpPr>
          <p:cNvPr id="60421" name="Rectangle 6">
            <a:extLst>
              <a:ext uri="{FF2B5EF4-FFF2-40B4-BE49-F238E27FC236}">
                <a16:creationId xmlns:a16="http://schemas.microsoft.com/office/drawing/2014/main" id="{148CEC59-9F0C-42D9-B512-456E3FED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742950"/>
            <a:ext cx="3883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282 Dhrystone 2.1 MIPS @200MHz</a:t>
            </a:r>
          </a:p>
        </p:txBody>
      </p:sp>
      <p:sp>
        <p:nvSpPr>
          <p:cNvPr id="60422" name="Rectangle 7">
            <a:extLst>
              <a:ext uri="{FF2B5EF4-FFF2-40B4-BE49-F238E27FC236}">
                <a16:creationId xmlns:a16="http://schemas.microsoft.com/office/drawing/2014/main" id="{00AE8203-2957-4339-8629-54984CA9B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1201738"/>
            <a:ext cx="3883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375 Dhrystone 2.1 MIPS @266MHz</a:t>
            </a:r>
          </a:p>
        </p:txBody>
      </p:sp>
      <p:sp>
        <p:nvSpPr>
          <p:cNvPr id="60423" name="Rectangle 8">
            <a:extLst>
              <a:ext uri="{FF2B5EF4-FFF2-40B4-BE49-F238E27FC236}">
                <a16:creationId xmlns:a16="http://schemas.microsoft.com/office/drawing/2014/main" id="{C5047514-E071-43BC-A094-5083AA9A1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1658938"/>
            <a:ext cx="2092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200/100/66/50 MHz</a:t>
            </a:r>
          </a:p>
        </p:txBody>
      </p:sp>
      <p:sp>
        <p:nvSpPr>
          <p:cNvPr id="60424" name="Rectangle 9">
            <a:extLst>
              <a:ext uri="{FF2B5EF4-FFF2-40B4-BE49-F238E27FC236}">
                <a16:creationId xmlns:a16="http://schemas.microsoft.com/office/drawing/2014/main" id="{8DE2F2A1-934D-496A-93A7-54F62C87F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2117725"/>
            <a:ext cx="2092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266/133/66/66 MHz</a:t>
            </a:r>
          </a:p>
        </p:txBody>
      </p:sp>
      <p:sp>
        <p:nvSpPr>
          <p:cNvPr id="60425" name="Rectangle 10">
            <a:extLst>
              <a:ext uri="{FF2B5EF4-FFF2-40B4-BE49-F238E27FC236}">
                <a16:creationId xmlns:a16="http://schemas.microsoft.com/office/drawing/2014/main" id="{17CC3E8D-86C3-478F-A38A-A99025BF7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2592388"/>
            <a:ext cx="1022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晶体数量</a:t>
            </a:r>
          </a:p>
        </p:txBody>
      </p:sp>
      <p:sp>
        <p:nvSpPr>
          <p:cNvPr id="60426" name="Rectangle 11">
            <a:extLst>
              <a:ext uri="{FF2B5EF4-FFF2-40B4-BE49-F238E27FC236}">
                <a16:creationId xmlns:a16="http://schemas.microsoft.com/office/drawing/2014/main" id="{D2F35702-646E-4EEB-9A75-57AD0381D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259238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480</a:t>
            </a:r>
          </a:p>
        </p:txBody>
      </p:sp>
      <p:sp>
        <p:nvSpPr>
          <p:cNvPr id="60427" name="Rectangle 12">
            <a:extLst>
              <a:ext uri="{FF2B5EF4-FFF2-40B4-BE49-F238E27FC236}">
                <a16:creationId xmlns:a16="http://schemas.microsoft.com/office/drawing/2014/main" id="{AECD3343-38BB-4A10-9D1A-9311EDA80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2592388"/>
            <a:ext cx="255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万</a:t>
            </a:r>
          </a:p>
        </p:txBody>
      </p:sp>
      <p:sp>
        <p:nvSpPr>
          <p:cNvPr id="60428" name="Rectangle 13">
            <a:extLst>
              <a:ext uri="{FF2B5EF4-FFF2-40B4-BE49-F238E27FC236}">
                <a16:creationId xmlns:a16="http://schemas.microsoft.com/office/drawing/2014/main" id="{079CB6D0-8519-44CD-94F8-8C17646E3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3051175"/>
            <a:ext cx="1022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电源消耗</a:t>
            </a:r>
          </a:p>
        </p:txBody>
      </p:sp>
      <p:sp>
        <p:nvSpPr>
          <p:cNvPr id="60429" name="Rectangle 14">
            <a:extLst>
              <a:ext uri="{FF2B5EF4-FFF2-40B4-BE49-F238E27FC236}">
                <a16:creationId xmlns:a16="http://schemas.microsoft.com/office/drawing/2014/main" id="{1398FEEF-FCF9-41BC-8D21-CE8124AE9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051175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1.1</a:t>
            </a:r>
          </a:p>
        </p:txBody>
      </p:sp>
      <p:sp>
        <p:nvSpPr>
          <p:cNvPr id="60430" name="Rectangle 15">
            <a:extLst>
              <a:ext uri="{FF2B5EF4-FFF2-40B4-BE49-F238E27FC236}">
                <a16:creationId xmlns:a16="http://schemas.microsoft.com/office/drawing/2014/main" id="{9F1A9E92-41BF-42EE-8889-7FB66903A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738" y="3051175"/>
            <a:ext cx="255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瓦</a:t>
            </a:r>
          </a:p>
        </p:txBody>
      </p:sp>
      <p:sp>
        <p:nvSpPr>
          <p:cNvPr id="60431" name="Rectangle 16">
            <a:extLst>
              <a:ext uri="{FF2B5EF4-FFF2-40B4-BE49-F238E27FC236}">
                <a16:creationId xmlns:a16="http://schemas.microsoft.com/office/drawing/2014/main" id="{A363C80B-4A7E-4AE9-A7BF-2F6996514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3509963"/>
            <a:ext cx="511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信号</a:t>
            </a:r>
          </a:p>
        </p:txBody>
      </p:sp>
      <p:sp>
        <p:nvSpPr>
          <p:cNvPr id="60432" name="Rectangle 17">
            <a:extLst>
              <a:ext uri="{FF2B5EF4-FFF2-40B4-BE49-F238E27FC236}">
                <a16:creationId xmlns:a16="http://schemas.microsoft.com/office/drawing/2014/main" id="{BA60C006-7AB9-4668-94F7-AF63ABAC7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475" y="3509963"/>
            <a:ext cx="365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I/O</a:t>
            </a:r>
          </a:p>
        </p:txBody>
      </p:sp>
      <p:sp>
        <p:nvSpPr>
          <p:cNvPr id="60433" name="Rectangle 18">
            <a:extLst>
              <a:ext uri="{FF2B5EF4-FFF2-40B4-BE49-F238E27FC236}">
                <a16:creationId xmlns:a16="http://schemas.microsoft.com/office/drawing/2014/main" id="{E5A4230B-EB30-4203-BC5A-818DEFFA9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4925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300</a:t>
            </a:r>
          </a:p>
        </p:txBody>
      </p:sp>
      <p:sp>
        <p:nvSpPr>
          <p:cNvPr id="60434" name="Rectangle 19">
            <a:extLst>
              <a:ext uri="{FF2B5EF4-FFF2-40B4-BE49-F238E27FC236}">
                <a16:creationId xmlns:a16="http://schemas.microsoft.com/office/drawing/2014/main" id="{FD8B8B8C-23F7-472D-9ADD-F8CCCC370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3968750"/>
            <a:ext cx="1022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温度范围</a:t>
            </a:r>
          </a:p>
        </p:txBody>
      </p:sp>
      <p:sp>
        <p:nvSpPr>
          <p:cNvPr id="60435" name="Rectangle 20">
            <a:extLst>
              <a:ext uri="{FF2B5EF4-FFF2-40B4-BE49-F238E27FC236}">
                <a16:creationId xmlns:a16="http://schemas.microsoft.com/office/drawing/2014/main" id="{DCDFB2FE-2234-41B7-9A17-10977982D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968750"/>
            <a:ext cx="17383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-40</a:t>
            </a:r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到</a:t>
            </a:r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80</a:t>
            </a:r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度</a:t>
            </a:r>
          </a:p>
        </p:txBody>
      </p:sp>
      <p:sp>
        <p:nvSpPr>
          <p:cNvPr id="60436" name="Rectangle 21">
            <a:extLst>
              <a:ext uri="{FF2B5EF4-FFF2-40B4-BE49-F238E27FC236}">
                <a16:creationId xmlns:a16="http://schemas.microsoft.com/office/drawing/2014/main" id="{18D1A8E1-92BE-4728-83DC-B05B30EC7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4425950"/>
            <a:ext cx="1022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电源供应</a:t>
            </a:r>
          </a:p>
        </p:txBody>
      </p:sp>
      <p:sp>
        <p:nvSpPr>
          <p:cNvPr id="60437" name="Rectangle 22">
            <a:extLst>
              <a:ext uri="{FF2B5EF4-FFF2-40B4-BE49-F238E27FC236}">
                <a16:creationId xmlns:a16="http://schemas.microsoft.com/office/drawing/2014/main" id="{222C9D2A-994A-443B-BFA3-D956D3337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4425950"/>
            <a:ext cx="6492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2.5V (</a:t>
            </a:r>
          </a:p>
        </p:txBody>
      </p:sp>
      <p:sp>
        <p:nvSpPr>
          <p:cNvPr id="60438" name="Rectangle 23">
            <a:extLst>
              <a:ext uri="{FF2B5EF4-FFF2-40B4-BE49-F238E27FC236}">
                <a16:creationId xmlns:a16="http://schemas.microsoft.com/office/drawing/2014/main" id="{85E3C49B-2B54-4342-99DF-23BC24FBA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925" y="4425950"/>
            <a:ext cx="1022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逻辑电路</a:t>
            </a:r>
          </a:p>
        </p:txBody>
      </p:sp>
      <p:sp>
        <p:nvSpPr>
          <p:cNvPr id="60439" name="Rectangle 24">
            <a:extLst>
              <a:ext uri="{FF2B5EF4-FFF2-40B4-BE49-F238E27FC236}">
                <a16:creationId xmlns:a16="http://schemas.microsoft.com/office/drawing/2014/main" id="{37D80A70-3B7E-4AEE-92B2-A5C322427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4425950"/>
            <a:ext cx="1246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),3.3V (I/O)</a:t>
            </a:r>
          </a:p>
        </p:txBody>
      </p:sp>
      <p:sp>
        <p:nvSpPr>
          <p:cNvPr id="60440" name="Rectangle 25">
            <a:extLst>
              <a:ext uri="{FF2B5EF4-FFF2-40B4-BE49-F238E27FC236}">
                <a16:creationId xmlns:a16="http://schemas.microsoft.com/office/drawing/2014/main" id="{76EE8DD3-E5F7-4ED1-BBED-3B78F1E2E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700" y="4425950"/>
            <a:ext cx="7667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，支持</a:t>
            </a:r>
          </a:p>
        </p:txBody>
      </p:sp>
      <p:sp>
        <p:nvSpPr>
          <p:cNvPr id="60441" name="Rectangle 26">
            <a:extLst>
              <a:ext uri="{FF2B5EF4-FFF2-40B4-BE49-F238E27FC236}">
                <a16:creationId xmlns:a16="http://schemas.microsoft.com/office/drawing/2014/main" id="{3835AD48-305A-4000-AE1E-F7C575C7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1463" y="4425950"/>
            <a:ext cx="838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5V I/Os</a:t>
            </a:r>
          </a:p>
        </p:txBody>
      </p:sp>
      <p:sp>
        <p:nvSpPr>
          <p:cNvPr id="60442" name="Rectangle 27">
            <a:extLst>
              <a:ext uri="{FF2B5EF4-FFF2-40B4-BE49-F238E27FC236}">
                <a16:creationId xmlns:a16="http://schemas.microsoft.com/office/drawing/2014/main" id="{E0450289-9CD3-400E-9600-9216D340D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4868863"/>
            <a:ext cx="4660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456-Ball,Enhanced PBGA (35mm x 35mm)</a:t>
            </a:r>
          </a:p>
        </p:txBody>
      </p:sp>
      <p:sp>
        <p:nvSpPr>
          <p:cNvPr id="60443" name="Rectangle 28">
            <a:extLst>
              <a:ext uri="{FF2B5EF4-FFF2-40B4-BE49-F238E27FC236}">
                <a16:creationId xmlns:a16="http://schemas.microsoft.com/office/drawing/2014/main" id="{9E078E6D-972A-4ACB-9FCC-868DF0369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758825"/>
            <a:ext cx="511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性能</a:t>
            </a:r>
          </a:p>
        </p:txBody>
      </p:sp>
      <p:sp>
        <p:nvSpPr>
          <p:cNvPr id="60444" name="Rectangle 29">
            <a:extLst>
              <a:ext uri="{FF2B5EF4-FFF2-40B4-BE49-F238E27FC236}">
                <a16:creationId xmlns:a16="http://schemas.microsoft.com/office/drawing/2014/main" id="{534F25D7-30EC-4CE0-9AAD-71FCD9DB4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1676400"/>
            <a:ext cx="511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频率</a:t>
            </a:r>
          </a:p>
        </p:txBody>
      </p:sp>
      <p:sp>
        <p:nvSpPr>
          <p:cNvPr id="60445" name="Rectangle 30">
            <a:extLst>
              <a:ext uri="{FF2B5EF4-FFF2-40B4-BE49-F238E27FC236}">
                <a16:creationId xmlns:a16="http://schemas.microsoft.com/office/drawing/2014/main" id="{E1306548-2472-4F69-B6CF-E925AC5B5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475" y="1676400"/>
            <a:ext cx="741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(CPU /</a:t>
            </a:r>
          </a:p>
        </p:txBody>
      </p:sp>
      <p:sp>
        <p:nvSpPr>
          <p:cNvPr id="60446" name="Rectangle 31">
            <a:extLst>
              <a:ext uri="{FF2B5EF4-FFF2-40B4-BE49-F238E27FC236}">
                <a16:creationId xmlns:a16="http://schemas.microsoft.com/office/drawing/2014/main" id="{54D36D6C-72E6-448B-9179-2C4F4E99F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350" y="2085975"/>
            <a:ext cx="266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SDRAM /PCI /EBC)</a:t>
            </a:r>
          </a:p>
        </p:txBody>
      </p:sp>
      <p:sp>
        <p:nvSpPr>
          <p:cNvPr id="60447" name="Rectangle 32">
            <a:extLst>
              <a:ext uri="{FF2B5EF4-FFF2-40B4-BE49-F238E27FC236}">
                <a16:creationId xmlns:a16="http://schemas.microsoft.com/office/drawing/2014/main" id="{FEB76045-0F72-441C-9C25-1ED97D5B7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4884738"/>
            <a:ext cx="511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封装</a:t>
            </a:r>
          </a:p>
        </p:txBody>
      </p:sp>
      <p:sp>
        <p:nvSpPr>
          <p:cNvPr id="60448" name="Line 33">
            <a:extLst>
              <a:ext uri="{FF2B5EF4-FFF2-40B4-BE49-F238E27FC236}">
                <a16:creationId xmlns:a16="http://schemas.microsoft.com/office/drawing/2014/main" id="{CAA70B08-B677-477D-A4CD-15B1136052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12838" y="219075"/>
            <a:ext cx="1587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49" name="Rectangle 34">
            <a:extLst>
              <a:ext uri="{FF2B5EF4-FFF2-40B4-BE49-F238E27FC236}">
                <a16:creationId xmlns:a16="http://schemas.microsoft.com/office/drawing/2014/main" id="{59E76CBB-44D6-46B9-AE24-016C59AC1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203200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50" name="Line 35">
            <a:extLst>
              <a:ext uri="{FF2B5EF4-FFF2-40B4-BE49-F238E27FC236}">
                <a16:creationId xmlns:a16="http://schemas.microsoft.com/office/drawing/2014/main" id="{8CBAE692-708A-4D3C-8084-51CBBC0357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1100" y="219075"/>
            <a:ext cx="1588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51" name="Rectangle 36">
            <a:extLst>
              <a:ext uri="{FF2B5EF4-FFF2-40B4-BE49-F238E27FC236}">
                <a16:creationId xmlns:a16="http://schemas.microsoft.com/office/drawing/2014/main" id="{7886A434-0416-44EF-95A2-CA58FB9AB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100" y="203200"/>
            <a:ext cx="14288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52" name="Rectangle 37">
            <a:extLst>
              <a:ext uri="{FF2B5EF4-FFF2-40B4-BE49-F238E27FC236}">
                <a16:creationId xmlns:a16="http://schemas.microsoft.com/office/drawing/2014/main" id="{AA76D281-A6B1-48F6-81B1-31EC555F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203200"/>
            <a:ext cx="7821613" cy="317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53" name="Line 38">
            <a:extLst>
              <a:ext uri="{FF2B5EF4-FFF2-40B4-BE49-F238E27FC236}">
                <a16:creationId xmlns:a16="http://schemas.microsoft.com/office/drawing/2014/main" id="{8829C419-880C-4533-8C58-5D635CE94C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34450" y="219075"/>
            <a:ext cx="1588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54" name="Rectangle 39">
            <a:extLst>
              <a:ext uri="{FF2B5EF4-FFF2-40B4-BE49-F238E27FC236}">
                <a16:creationId xmlns:a16="http://schemas.microsoft.com/office/drawing/2014/main" id="{6E9C344D-1910-49B9-B1EC-42A82A342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4450" y="203200"/>
            <a:ext cx="14288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55" name="Line 40">
            <a:extLst>
              <a:ext uri="{FF2B5EF4-FFF2-40B4-BE49-F238E27FC236}">
                <a16:creationId xmlns:a16="http://schemas.microsoft.com/office/drawing/2014/main" id="{AABD8982-D6C5-4303-B4CC-2A3E064FCD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677863"/>
            <a:ext cx="77914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56" name="Rectangle 41">
            <a:extLst>
              <a:ext uri="{FF2B5EF4-FFF2-40B4-BE49-F238E27FC236}">
                <a16:creationId xmlns:a16="http://schemas.microsoft.com/office/drawing/2014/main" id="{EA98F75A-CF01-4EA7-9845-578780425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677863"/>
            <a:ext cx="7791450" cy="158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57" name="Line 42">
            <a:extLst>
              <a:ext uri="{FF2B5EF4-FFF2-40B4-BE49-F238E27FC236}">
                <a16:creationId xmlns:a16="http://schemas.microsoft.com/office/drawing/2014/main" id="{C178CDF7-DAEB-48F4-A3EE-E14332420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5388" y="1136650"/>
            <a:ext cx="518318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58" name="Rectangle 43">
            <a:extLst>
              <a:ext uri="{FF2B5EF4-FFF2-40B4-BE49-F238E27FC236}">
                <a16:creationId xmlns:a16="http://schemas.microsoft.com/office/drawing/2014/main" id="{B88EDE02-0CFA-4F04-BCF2-D043FE210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1136650"/>
            <a:ext cx="5183187" cy="158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59" name="Line 44">
            <a:extLst>
              <a:ext uri="{FF2B5EF4-FFF2-40B4-BE49-F238E27FC236}">
                <a16:creationId xmlns:a16="http://schemas.microsoft.com/office/drawing/2014/main" id="{7A42837F-FBFF-4FE3-B030-300D0B69AF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1593850"/>
            <a:ext cx="7791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60" name="Rectangle 45">
            <a:extLst>
              <a:ext uri="{FF2B5EF4-FFF2-40B4-BE49-F238E27FC236}">
                <a16:creationId xmlns:a16="http://schemas.microsoft.com/office/drawing/2014/main" id="{A2FBA9A8-FE20-488D-94AF-BA8A9CF45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1593850"/>
            <a:ext cx="7791450" cy="17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61" name="Line 46">
            <a:extLst>
              <a:ext uri="{FF2B5EF4-FFF2-40B4-BE49-F238E27FC236}">
                <a16:creationId xmlns:a16="http://schemas.microsoft.com/office/drawing/2014/main" id="{0DDDA54C-8391-4281-A585-E566F598D1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5388" y="2052638"/>
            <a:ext cx="51831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62" name="Rectangle 47">
            <a:extLst>
              <a:ext uri="{FF2B5EF4-FFF2-40B4-BE49-F238E27FC236}">
                <a16:creationId xmlns:a16="http://schemas.microsoft.com/office/drawing/2014/main" id="{394D2176-3FDA-48B1-A49E-D7C36BF7D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88" y="2052638"/>
            <a:ext cx="5183187" cy="158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63" name="Line 48">
            <a:extLst>
              <a:ext uri="{FF2B5EF4-FFF2-40B4-BE49-F238E27FC236}">
                <a16:creationId xmlns:a16="http://schemas.microsoft.com/office/drawing/2014/main" id="{4E79E4B7-C5C6-4A9D-9F82-AB33EF104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2511425"/>
            <a:ext cx="7791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64" name="Rectangle 49">
            <a:extLst>
              <a:ext uri="{FF2B5EF4-FFF2-40B4-BE49-F238E27FC236}">
                <a16:creationId xmlns:a16="http://schemas.microsoft.com/office/drawing/2014/main" id="{020E1E02-FB1E-43CD-8C5F-70CC1A747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2511425"/>
            <a:ext cx="7791450" cy="158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65" name="Line 50">
            <a:extLst>
              <a:ext uri="{FF2B5EF4-FFF2-40B4-BE49-F238E27FC236}">
                <a16:creationId xmlns:a16="http://schemas.microsoft.com/office/drawing/2014/main" id="{40708C7A-8E9E-4651-A690-86317F9D5F9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2968625"/>
            <a:ext cx="7791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66" name="Rectangle 51">
            <a:extLst>
              <a:ext uri="{FF2B5EF4-FFF2-40B4-BE49-F238E27FC236}">
                <a16:creationId xmlns:a16="http://schemas.microsoft.com/office/drawing/2014/main" id="{ACADAA2D-28AC-4E4E-A7B9-98E035B9F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2968625"/>
            <a:ext cx="7791450" cy="17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67" name="Line 52">
            <a:extLst>
              <a:ext uri="{FF2B5EF4-FFF2-40B4-BE49-F238E27FC236}">
                <a16:creationId xmlns:a16="http://schemas.microsoft.com/office/drawing/2014/main" id="{A5DDAE75-50EF-4408-9842-E32A6C9BE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3427413"/>
            <a:ext cx="77914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68" name="Rectangle 53">
            <a:extLst>
              <a:ext uri="{FF2B5EF4-FFF2-40B4-BE49-F238E27FC236}">
                <a16:creationId xmlns:a16="http://schemas.microsoft.com/office/drawing/2014/main" id="{1163C92E-8806-4599-B2A2-8E3D0F198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3427413"/>
            <a:ext cx="7791450" cy="174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69" name="Line 54">
            <a:extLst>
              <a:ext uri="{FF2B5EF4-FFF2-40B4-BE49-F238E27FC236}">
                <a16:creationId xmlns:a16="http://schemas.microsoft.com/office/drawing/2014/main" id="{2511779D-0D12-48EF-BBC3-9DFF1F570A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3886200"/>
            <a:ext cx="7791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70" name="Rectangle 55">
            <a:extLst>
              <a:ext uri="{FF2B5EF4-FFF2-40B4-BE49-F238E27FC236}">
                <a16:creationId xmlns:a16="http://schemas.microsoft.com/office/drawing/2014/main" id="{049EBD67-2B82-415D-8AFE-759F6523D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3886200"/>
            <a:ext cx="7791450" cy="158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71" name="Line 56">
            <a:extLst>
              <a:ext uri="{FF2B5EF4-FFF2-40B4-BE49-F238E27FC236}">
                <a16:creationId xmlns:a16="http://schemas.microsoft.com/office/drawing/2014/main" id="{05AD7BFC-680D-4E12-B0A2-76C959532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4344988"/>
            <a:ext cx="77914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72" name="Rectangle 57">
            <a:extLst>
              <a:ext uri="{FF2B5EF4-FFF2-40B4-BE49-F238E27FC236}">
                <a16:creationId xmlns:a16="http://schemas.microsoft.com/office/drawing/2014/main" id="{0BCA7E5F-3257-4AAC-A93B-0C67F0142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4344988"/>
            <a:ext cx="7791450" cy="158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73" name="Line 58">
            <a:extLst>
              <a:ext uri="{FF2B5EF4-FFF2-40B4-BE49-F238E27FC236}">
                <a16:creationId xmlns:a16="http://schemas.microsoft.com/office/drawing/2014/main" id="{F6A42496-42C8-4D21-9B2B-CB592868D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4802188"/>
            <a:ext cx="77914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74" name="Rectangle 59">
            <a:extLst>
              <a:ext uri="{FF2B5EF4-FFF2-40B4-BE49-F238E27FC236}">
                <a16:creationId xmlns:a16="http://schemas.microsoft.com/office/drawing/2014/main" id="{A002632B-CBED-4AB4-99A2-823372774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4802188"/>
            <a:ext cx="7791450" cy="1746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75" name="Line 60">
            <a:extLst>
              <a:ext uri="{FF2B5EF4-FFF2-40B4-BE49-F238E27FC236}">
                <a16:creationId xmlns:a16="http://schemas.microsoft.com/office/drawing/2014/main" id="{919E0183-E995-416C-B05A-DF238D8DB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9350" y="295275"/>
            <a:ext cx="1588" cy="49530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76" name="Rectangle 61">
            <a:extLst>
              <a:ext uri="{FF2B5EF4-FFF2-40B4-BE49-F238E27FC236}">
                <a16:creationId xmlns:a16="http://schemas.microsoft.com/office/drawing/2014/main" id="{B272716A-6763-4A83-918C-8F613DE8B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550" y="5248275"/>
            <a:ext cx="7821613" cy="333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77" name="Line 62">
            <a:extLst>
              <a:ext uri="{FF2B5EF4-FFF2-40B4-BE49-F238E27FC236}">
                <a16:creationId xmlns:a16="http://schemas.microsoft.com/office/drawing/2014/main" id="{545F0A2E-456A-4545-8447-698A7D058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088" y="6737350"/>
            <a:ext cx="1587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78" name="Rectangle 63">
            <a:extLst>
              <a:ext uri="{FF2B5EF4-FFF2-40B4-BE49-F238E27FC236}">
                <a16:creationId xmlns:a16="http://schemas.microsoft.com/office/drawing/2014/main" id="{C28CBA53-A95F-48FB-92FB-0A75CBD40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088" y="6737350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79" name="Line 64">
            <a:extLst>
              <a:ext uri="{FF2B5EF4-FFF2-40B4-BE49-F238E27FC236}">
                <a16:creationId xmlns:a16="http://schemas.microsoft.com/office/drawing/2014/main" id="{4BBFC1A9-65C8-4533-9B39-0BE4AFB77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9350" y="6737350"/>
            <a:ext cx="1588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80" name="Rectangle 65">
            <a:extLst>
              <a:ext uri="{FF2B5EF4-FFF2-40B4-BE49-F238E27FC236}">
                <a16:creationId xmlns:a16="http://schemas.microsoft.com/office/drawing/2014/main" id="{5BA6D04E-48C3-43F2-BBF0-B4D79468A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350" y="6737350"/>
            <a:ext cx="14288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81" name="Line 66">
            <a:extLst>
              <a:ext uri="{FF2B5EF4-FFF2-40B4-BE49-F238E27FC236}">
                <a16:creationId xmlns:a16="http://schemas.microsoft.com/office/drawing/2014/main" id="{03002680-3151-4BCF-9853-18953AFBF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2700" y="6737350"/>
            <a:ext cx="1588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82" name="Rectangle 67">
            <a:extLst>
              <a:ext uri="{FF2B5EF4-FFF2-40B4-BE49-F238E27FC236}">
                <a16:creationId xmlns:a16="http://schemas.microsoft.com/office/drawing/2014/main" id="{DA9324CB-2D8D-43E6-8427-08626BF56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00" y="6737350"/>
            <a:ext cx="14288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83" name="Line 68">
            <a:extLst>
              <a:ext uri="{FF2B5EF4-FFF2-40B4-BE49-F238E27FC236}">
                <a16:creationId xmlns:a16="http://schemas.microsoft.com/office/drawing/2014/main" id="{F51F6B94-2158-4F7A-93EA-457868057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219075"/>
            <a:ext cx="1587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84" name="Rectangle 69">
            <a:extLst>
              <a:ext uri="{FF2B5EF4-FFF2-40B4-BE49-F238E27FC236}">
                <a16:creationId xmlns:a16="http://schemas.microsoft.com/office/drawing/2014/main" id="{F0BFBBA7-FB12-4441-B3AB-ABA2C90A1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219075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85" name="Line 70">
            <a:extLst>
              <a:ext uri="{FF2B5EF4-FFF2-40B4-BE49-F238E27FC236}">
                <a16:creationId xmlns:a16="http://schemas.microsoft.com/office/drawing/2014/main" id="{FABF5A53-6F10-42E8-953D-531CB4D34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677863"/>
            <a:ext cx="1587" cy="1587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86" name="Rectangle 71">
            <a:extLst>
              <a:ext uri="{FF2B5EF4-FFF2-40B4-BE49-F238E27FC236}">
                <a16:creationId xmlns:a16="http://schemas.microsoft.com/office/drawing/2014/main" id="{DCD9C0C0-CC57-44D3-A6CC-146021DD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677863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87" name="Line 72">
            <a:extLst>
              <a:ext uri="{FF2B5EF4-FFF2-40B4-BE49-F238E27FC236}">
                <a16:creationId xmlns:a16="http://schemas.microsoft.com/office/drawing/2014/main" id="{BE518807-4744-4AD0-9B9B-A90E4599F1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1136650"/>
            <a:ext cx="1587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88" name="Rectangle 73">
            <a:extLst>
              <a:ext uri="{FF2B5EF4-FFF2-40B4-BE49-F238E27FC236}">
                <a16:creationId xmlns:a16="http://schemas.microsoft.com/office/drawing/2014/main" id="{BB4EE7E7-C1CE-4F95-948D-D914F99EF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1136650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89" name="Line 74">
            <a:extLst>
              <a:ext uri="{FF2B5EF4-FFF2-40B4-BE49-F238E27FC236}">
                <a16:creationId xmlns:a16="http://schemas.microsoft.com/office/drawing/2014/main" id="{BBD8D9EC-1396-477C-94A0-21CEFBD19D3C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1593850"/>
            <a:ext cx="1587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90" name="Rectangle 75">
            <a:extLst>
              <a:ext uri="{FF2B5EF4-FFF2-40B4-BE49-F238E27FC236}">
                <a16:creationId xmlns:a16="http://schemas.microsoft.com/office/drawing/2014/main" id="{925A9283-D933-4840-A44F-437C2AC74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1593850"/>
            <a:ext cx="14287" cy="17463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91" name="Line 76">
            <a:extLst>
              <a:ext uri="{FF2B5EF4-FFF2-40B4-BE49-F238E27FC236}">
                <a16:creationId xmlns:a16="http://schemas.microsoft.com/office/drawing/2014/main" id="{787AEA41-375C-406F-BE1B-52B6FF22E8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2052638"/>
            <a:ext cx="1587" cy="1587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92" name="Rectangle 77">
            <a:extLst>
              <a:ext uri="{FF2B5EF4-FFF2-40B4-BE49-F238E27FC236}">
                <a16:creationId xmlns:a16="http://schemas.microsoft.com/office/drawing/2014/main" id="{688E0657-5F12-42BD-81D2-C2F0298D3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2052638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93" name="Line 78">
            <a:extLst>
              <a:ext uri="{FF2B5EF4-FFF2-40B4-BE49-F238E27FC236}">
                <a16:creationId xmlns:a16="http://schemas.microsoft.com/office/drawing/2014/main" id="{C5D57611-59B6-4EF1-AE28-703EBBDB75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2511425"/>
            <a:ext cx="1587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94" name="Rectangle 79">
            <a:extLst>
              <a:ext uri="{FF2B5EF4-FFF2-40B4-BE49-F238E27FC236}">
                <a16:creationId xmlns:a16="http://schemas.microsoft.com/office/drawing/2014/main" id="{551C534C-A55B-40CF-AA1B-E4F41F1CE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2511425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95" name="Line 80">
            <a:extLst>
              <a:ext uri="{FF2B5EF4-FFF2-40B4-BE49-F238E27FC236}">
                <a16:creationId xmlns:a16="http://schemas.microsoft.com/office/drawing/2014/main" id="{713B4611-F774-401A-8D50-025B9F57D8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2968625"/>
            <a:ext cx="1587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96" name="Rectangle 81">
            <a:extLst>
              <a:ext uri="{FF2B5EF4-FFF2-40B4-BE49-F238E27FC236}">
                <a16:creationId xmlns:a16="http://schemas.microsoft.com/office/drawing/2014/main" id="{E28FC9CA-1B8B-46DB-BFA5-1C182588C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2968625"/>
            <a:ext cx="14287" cy="17463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97" name="Line 82">
            <a:extLst>
              <a:ext uri="{FF2B5EF4-FFF2-40B4-BE49-F238E27FC236}">
                <a16:creationId xmlns:a16="http://schemas.microsoft.com/office/drawing/2014/main" id="{F5E6377A-36D5-4BDC-B71A-E88BCFD84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3427413"/>
            <a:ext cx="1587" cy="1587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98" name="Rectangle 83">
            <a:extLst>
              <a:ext uri="{FF2B5EF4-FFF2-40B4-BE49-F238E27FC236}">
                <a16:creationId xmlns:a16="http://schemas.microsoft.com/office/drawing/2014/main" id="{ECF602C5-1616-4131-8DFF-77F494D2A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3427413"/>
            <a:ext cx="14287" cy="1746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99" name="Line 84">
            <a:extLst>
              <a:ext uri="{FF2B5EF4-FFF2-40B4-BE49-F238E27FC236}">
                <a16:creationId xmlns:a16="http://schemas.microsoft.com/office/drawing/2014/main" id="{384B6952-E0B9-4766-877A-65A61AF7A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3886200"/>
            <a:ext cx="1587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500" name="Rectangle 85">
            <a:extLst>
              <a:ext uri="{FF2B5EF4-FFF2-40B4-BE49-F238E27FC236}">
                <a16:creationId xmlns:a16="http://schemas.microsoft.com/office/drawing/2014/main" id="{4900387E-4975-4D11-8050-0AA82952E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3886200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501" name="Line 86">
            <a:extLst>
              <a:ext uri="{FF2B5EF4-FFF2-40B4-BE49-F238E27FC236}">
                <a16:creationId xmlns:a16="http://schemas.microsoft.com/office/drawing/2014/main" id="{0871FA08-FE2D-420D-A30F-D5B0D9523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4344988"/>
            <a:ext cx="1587" cy="1587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502" name="Rectangle 87">
            <a:extLst>
              <a:ext uri="{FF2B5EF4-FFF2-40B4-BE49-F238E27FC236}">
                <a16:creationId xmlns:a16="http://schemas.microsoft.com/office/drawing/2014/main" id="{0B24E883-7FC7-434B-9090-D56E08901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4344988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503" name="Line 88">
            <a:extLst>
              <a:ext uri="{FF2B5EF4-FFF2-40B4-BE49-F238E27FC236}">
                <a16:creationId xmlns:a16="http://schemas.microsoft.com/office/drawing/2014/main" id="{99E81FA1-5E94-4D7A-B9FE-944709CF1F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4802188"/>
            <a:ext cx="1587" cy="1587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504" name="Rectangle 89">
            <a:extLst>
              <a:ext uri="{FF2B5EF4-FFF2-40B4-BE49-F238E27FC236}">
                <a16:creationId xmlns:a16="http://schemas.microsoft.com/office/drawing/2014/main" id="{00A5A11B-6DCC-412C-A267-C27E63277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4802188"/>
            <a:ext cx="14287" cy="1746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505" name="Line 90">
            <a:extLst>
              <a:ext uri="{FF2B5EF4-FFF2-40B4-BE49-F238E27FC236}">
                <a16:creationId xmlns:a16="http://schemas.microsoft.com/office/drawing/2014/main" id="{E9DA431D-CEBD-4865-9A17-DF42ABB16A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8738" y="5260975"/>
            <a:ext cx="1587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506" name="Rectangle 91">
            <a:extLst>
              <a:ext uri="{FF2B5EF4-FFF2-40B4-BE49-F238E27FC236}">
                <a16:creationId xmlns:a16="http://schemas.microsoft.com/office/drawing/2014/main" id="{B4CEB4CA-AC6A-4747-A373-A388D39A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5260975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507" name="Line 92">
            <a:extLst>
              <a:ext uri="{FF2B5EF4-FFF2-40B4-BE49-F238E27FC236}">
                <a16:creationId xmlns:a16="http://schemas.microsoft.com/office/drawing/2014/main" id="{5DDBE076-3042-4E76-9A47-025D1F8C706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6988" y="6262688"/>
            <a:ext cx="1587" cy="1587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508" name="Rectangle 93">
            <a:extLst>
              <a:ext uri="{FF2B5EF4-FFF2-40B4-BE49-F238E27FC236}">
                <a16:creationId xmlns:a16="http://schemas.microsoft.com/office/drawing/2014/main" id="{96BB1426-3919-48AE-B7DF-F02871CFC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6988" y="6262688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509" name="Line 94">
            <a:extLst>
              <a:ext uri="{FF2B5EF4-FFF2-40B4-BE49-F238E27FC236}">
                <a16:creationId xmlns:a16="http://schemas.microsoft.com/office/drawing/2014/main" id="{5D4D93CD-8111-4A13-B178-6A49E41513BB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6988" y="6721475"/>
            <a:ext cx="1587" cy="1588"/>
          </a:xfrm>
          <a:prstGeom prst="line">
            <a:avLst/>
          </a:prstGeom>
          <a:noFill/>
          <a:ln w="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510" name="Rectangle 95">
            <a:extLst>
              <a:ext uri="{FF2B5EF4-FFF2-40B4-BE49-F238E27FC236}">
                <a16:creationId xmlns:a16="http://schemas.microsoft.com/office/drawing/2014/main" id="{AD5444EA-E0F6-4EBE-AF98-955BD18B5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6988" y="6721475"/>
            <a:ext cx="14287" cy="158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032" name="Rectangle 96">
            <a:extLst>
              <a:ext uri="{FF2B5EF4-FFF2-40B4-BE49-F238E27FC236}">
                <a16:creationId xmlns:a16="http://schemas.microsoft.com/office/drawing/2014/main" id="{AC881ABB-CC6A-438E-981F-51289505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6237288"/>
            <a:ext cx="7010400" cy="4826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 anchor="b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kumimoji="1" lang="en-US" altLang="zh-CN" sz="3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文鼎新艺体简" pitchFamily="49" charset="-122"/>
              </a:rPr>
              <a:t>PowerPC 405 GP</a:t>
            </a:r>
            <a:r>
              <a:rPr kumimoji="1" lang="zh-CN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文鼎新艺体简" pitchFamily="49" charset="-122"/>
              </a:rPr>
              <a:t>技术规格</a:t>
            </a:r>
          </a:p>
        </p:txBody>
      </p:sp>
      <p:sp>
        <p:nvSpPr>
          <p:cNvPr id="168033" name="Rectangle 97">
            <a:extLst>
              <a:ext uri="{FF2B5EF4-FFF2-40B4-BE49-F238E27FC236}">
                <a16:creationId xmlns:a16="http://schemas.microsoft.com/office/drawing/2014/main" id="{3BDAA878-1309-418D-8428-093021517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5334000"/>
            <a:ext cx="7561262" cy="835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rPr>
              <a:t>*</a:t>
            </a:r>
            <a:r>
              <a:rPr kumimoji="1" lang="en-US" altLang="zh-CN" b="1">
                <a:latin typeface="仿宋_GB2312" pitchFamily="49" charset="-122"/>
                <a:ea typeface="仿宋_GB2312" pitchFamily="49" charset="-122"/>
              </a:rPr>
              <a:t>Dhrystone</a:t>
            </a:r>
            <a:r>
              <a:rPr kumimoji="1" lang="zh-CN" altLang="en-US" b="1">
                <a:latin typeface="仿宋_GB2312" pitchFamily="49" charset="-122"/>
                <a:ea typeface="仿宋_GB2312" pitchFamily="49" charset="-122"/>
              </a:rPr>
              <a:t>是一个综合性的基准测试程序，它是为了测试编译器和</a:t>
            </a:r>
            <a:r>
              <a:rPr kumimoji="1" lang="en-US" altLang="zh-CN" b="1">
                <a:latin typeface="仿宋_GB2312" pitchFamily="49" charset="-122"/>
                <a:ea typeface="仿宋_GB2312" pitchFamily="49" charset="-122"/>
              </a:rPr>
              <a:t>CPU</a:t>
            </a:r>
            <a:r>
              <a:rPr kumimoji="1" lang="zh-CN" altLang="en-US" b="1">
                <a:latin typeface="仿宋_GB2312" pitchFamily="49" charset="-122"/>
                <a:ea typeface="仿宋_GB2312" pitchFamily="49" charset="-122"/>
              </a:rPr>
              <a:t>处理整数指令和控制功能的有效性，人为地选择一些</a:t>
            </a:r>
            <a:r>
              <a:rPr kumimoji="1" lang="zh-CN" altLang="en-US" b="1">
                <a:latin typeface="Times New Roman" panose="02020603050405020304"/>
                <a:ea typeface="仿宋_GB2312" pitchFamily="49" charset="-122"/>
              </a:rPr>
              <a:t>“</a:t>
            </a:r>
            <a:r>
              <a:rPr kumimoji="1" lang="zh-CN" altLang="en-US" b="1">
                <a:latin typeface="仿宋_GB2312" pitchFamily="49" charset="-122"/>
                <a:ea typeface="仿宋_GB2312" pitchFamily="49" charset="-122"/>
              </a:rPr>
              <a:t>典型指令综合起来形成的测试程序。</a:t>
            </a:r>
            <a:r>
              <a:rPr kumimoji="1" lang="zh-CN" altLang="en-US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C7CC8CB-0307-47A2-9975-A5120427E1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437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7A6EAE15-EC76-4B53-8E8C-36A795615E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solidFill>
                  <a:srgbClr val="CC0000"/>
                </a:solidFill>
              </a:rPr>
              <a:t>ARM</a:t>
            </a:r>
            <a:r>
              <a:rPr lang="zh-CN" altLang="en-US" sz="3600">
                <a:solidFill>
                  <a:srgbClr val="CC0000"/>
                </a:solidFill>
              </a:rPr>
              <a:t>系列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0B95B2B-97C6-45EA-82DF-459CDC8273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290638"/>
            <a:ext cx="8153400" cy="49577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SzPct val="80000"/>
            </a:pPr>
            <a:r>
              <a:rPr lang="en-US" altLang="zh-CN" sz="2800" dirty="0"/>
              <a:t>ARM(Advanced RISC Machine)</a:t>
            </a:r>
            <a:r>
              <a:rPr lang="zh-CN" altLang="en-US" sz="2800" dirty="0"/>
              <a:t>公司是一家专门从事芯片</a:t>
            </a:r>
            <a:r>
              <a:rPr lang="en-US" altLang="zh-CN" sz="2800" dirty="0"/>
              <a:t>IP</a:t>
            </a:r>
            <a:r>
              <a:rPr lang="zh-CN" altLang="en-US" sz="2800" dirty="0"/>
              <a:t>设计与授权业务的英国公司，其产品有</a:t>
            </a:r>
            <a:r>
              <a:rPr lang="en-US" altLang="zh-CN" sz="2800" dirty="0"/>
              <a:t>ARM</a:t>
            </a:r>
            <a:r>
              <a:rPr lang="zh-CN" altLang="en-US" sz="2800" dirty="0"/>
              <a:t>内核以及各类外围接口。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SzPct val="80000"/>
            </a:pPr>
            <a:r>
              <a:rPr lang="en-US" altLang="zh-CN" sz="2800" dirty="0"/>
              <a:t>ARM</a:t>
            </a:r>
            <a:r>
              <a:rPr lang="zh-CN" altLang="en-US" sz="2800" dirty="0"/>
              <a:t>内核是一种</a:t>
            </a:r>
            <a:r>
              <a:rPr lang="en-US" altLang="zh-CN" sz="2800" dirty="0"/>
              <a:t>32</a:t>
            </a:r>
            <a:r>
              <a:rPr lang="zh-CN" altLang="en-US" sz="2800" dirty="0"/>
              <a:t>位</a:t>
            </a:r>
            <a:r>
              <a:rPr lang="en-US" altLang="zh-CN" sz="2800" dirty="0"/>
              <a:t>RISC</a:t>
            </a:r>
            <a:r>
              <a:rPr lang="zh-CN" altLang="en-US" sz="2800" dirty="0"/>
              <a:t>微处理器，具有</a:t>
            </a:r>
            <a:r>
              <a:rPr lang="zh-CN" altLang="en-US" sz="2800" dirty="0">
                <a:solidFill>
                  <a:srgbClr val="FF0000"/>
                </a:solidFill>
              </a:rPr>
              <a:t>功耗低</a:t>
            </a:r>
            <a:r>
              <a:rPr lang="zh-CN" altLang="en-US" sz="2800" dirty="0"/>
              <a:t>、</a:t>
            </a:r>
            <a:r>
              <a:rPr lang="zh-CN" altLang="en-US" sz="2800" dirty="0">
                <a:solidFill>
                  <a:srgbClr val="FF0000"/>
                </a:solidFill>
              </a:rPr>
              <a:t>性价比高</a:t>
            </a:r>
            <a:r>
              <a:rPr lang="zh-CN" altLang="en-US" sz="2800" dirty="0"/>
              <a:t>、</a:t>
            </a:r>
            <a:r>
              <a:rPr lang="zh-CN" altLang="en-US" sz="2800" dirty="0">
                <a:solidFill>
                  <a:srgbClr val="FF0000"/>
                </a:solidFill>
              </a:rPr>
              <a:t>代码密度高等</a:t>
            </a:r>
            <a:r>
              <a:rPr lang="zh-CN" altLang="en-US" sz="2800" dirty="0"/>
              <a:t>三大特色。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SzPct val="80000"/>
            </a:pPr>
            <a:r>
              <a:rPr lang="zh-CN" altLang="en-US" sz="2800" dirty="0"/>
              <a:t>目前，</a:t>
            </a:r>
            <a:r>
              <a:rPr lang="en-US" altLang="zh-CN" sz="2800" dirty="0"/>
              <a:t>90%</a:t>
            </a:r>
            <a:r>
              <a:rPr lang="zh-CN" altLang="en-US" sz="2800" dirty="0"/>
              <a:t>的移动电话、大量的游戏机、手持</a:t>
            </a:r>
            <a:r>
              <a:rPr lang="en-US" altLang="zh-CN" sz="2800" dirty="0"/>
              <a:t>PC</a:t>
            </a:r>
            <a:r>
              <a:rPr lang="zh-CN" altLang="en-US" sz="2800" dirty="0"/>
              <a:t>和机顶盒等都已采用了</a:t>
            </a:r>
            <a:r>
              <a:rPr lang="en-US" altLang="zh-CN" sz="2800" dirty="0"/>
              <a:t>ARM</a:t>
            </a:r>
            <a:r>
              <a:rPr lang="zh-CN" altLang="en-US" sz="2800" dirty="0"/>
              <a:t>处理器，许多一流的芯片厂商都是</a:t>
            </a:r>
            <a:r>
              <a:rPr lang="en-US" altLang="zh-CN" sz="2800" dirty="0"/>
              <a:t>ARM</a:t>
            </a:r>
            <a:r>
              <a:rPr lang="zh-CN" altLang="en-US" sz="2800" dirty="0"/>
              <a:t>的授权用户（</a:t>
            </a:r>
            <a:r>
              <a:rPr lang="en-US" altLang="zh-CN" sz="2800" dirty="0"/>
              <a:t>Licensee</a:t>
            </a:r>
            <a:r>
              <a:rPr lang="zh-CN" altLang="en-US" sz="2800" dirty="0"/>
              <a:t>），如</a:t>
            </a:r>
            <a:r>
              <a:rPr lang="en-US" altLang="zh-CN" sz="2800" dirty="0"/>
              <a:t>Intel</a:t>
            </a:r>
            <a:r>
              <a:rPr lang="zh-CN" altLang="en-US" sz="2800" dirty="0"/>
              <a:t>、</a:t>
            </a:r>
            <a:r>
              <a:rPr lang="en-US" altLang="zh-CN" sz="2800" dirty="0"/>
              <a:t>Samsung</a:t>
            </a:r>
            <a:r>
              <a:rPr lang="zh-CN" altLang="en-US" sz="2800" dirty="0"/>
              <a:t>、</a:t>
            </a:r>
            <a:r>
              <a:rPr lang="en-US" altLang="zh-CN" sz="2800" dirty="0"/>
              <a:t>TI</a:t>
            </a:r>
            <a:r>
              <a:rPr lang="zh-CN" altLang="en-US" sz="2800" dirty="0"/>
              <a:t>、</a:t>
            </a:r>
            <a:r>
              <a:rPr lang="en-US" altLang="zh-CN" sz="2800" dirty="0"/>
              <a:t>Motorola</a:t>
            </a:r>
            <a:r>
              <a:rPr lang="zh-CN" altLang="en-US" sz="2800" dirty="0"/>
              <a:t>、</a:t>
            </a:r>
            <a:r>
              <a:rPr lang="en-US" altLang="zh-CN" sz="2800" dirty="0"/>
              <a:t>ST</a:t>
            </a:r>
            <a:r>
              <a:rPr lang="zh-CN" altLang="en-US" sz="2800" dirty="0"/>
              <a:t>等，</a:t>
            </a:r>
            <a:r>
              <a:rPr lang="en-US" altLang="zh-CN" sz="2800" dirty="0"/>
              <a:t>ARM</a:t>
            </a:r>
            <a:r>
              <a:rPr lang="zh-CN" altLang="en-US" sz="2800" dirty="0"/>
              <a:t>已成为业界公认的嵌入式微处理器标准。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0E6EEC4-ABF0-4015-8917-366A0E737A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042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896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4">
            <a:extLst>
              <a:ext uri="{FF2B5EF4-FFF2-40B4-BE49-F238E27FC236}">
                <a16:creationId xmlns:a16="http://schemas.microsoft.com/office/drawing/2014/main" id="{B05A73F0-6C56-45D7-A1C7-26171F7E4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550" y="0"/>
            <a:ext cx="8934450" cy="839788"/>
          </a:xfrm>
        </p:spPr>
        <p:txBody>
          <a:bodyPr lIns="80151" tIns="40076" rIns="80151" bIns="40076"/>
          <a:lstStyle/>
          <a:p>
            <a:pPr eaLnBrk="1" hangingPunct="1"/>
            <a:r>
              <a:rPr lang="en-US" altLang="zh-CN" sz="3600">
                <a:solidFill>
                  <a:srgbClr val="CC0000"/>
                </a:solidFill>
              </a:rPr>
              <a:t>ARM</a:t>
            </a:r>
            <a:r>
              <a:rPr lang="zh-CN" altLang="en-US" sz="3600">
                <a:solidFill>
                  <a:srgbClr val="CC0000"/>
                </a:solidFill>
              </a:rPr>
              <a:t>处理器的分类</a:t>
            </a:r>
          </a:p>
        </p:txBody>
      </p:sp>
      <p:sp>
        <p:nvSpPr>
          <p:cNvPr id="64514" name="Rectangle 5">
            <a:extLst>
              <a:ext uri="{FF2B5EF4-FFF2-40B4-BE49-F238E27FC236}">
                <a16:creationId xmlns:a16="http://schemas.microsoft.com/office/drawing/2014/main" id="{C1F6498E-4FDE-4417-95AD-BAEC2087AE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363" y="906463"/>
            <a:ext cx="4554537" cy="2522537"/>
          </a:xfrm>
        </p:spPr>
        <p:txBody>
          <a:bodyPr lIns="80151" tIns="40076" rIns="80151" bIns="40076"/>
          <a:lstStyle/>
          <a:p>
            <a:pPr eaLnBrk="1" hangingPunct="1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结构体系版本</a:t>
            </a:r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（</a:t>
            </a:r>
            <a:r>
              <a:rPr lang="en-US" altLang="zh-CN" sz="24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Architecture</a:t>
            </a:r>
            <a:r>
              <a:rPr lang="zh-CN" altLang="en-US" sz="24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）</a:t>
            </a:r>
          </a:p>
          <a:p>
            <a:pPr lvl="1" eaLnBrk="1" hangingPunct="1"/>
            <a:r>
              <a:rPr lang="en-US" altLang="zh-CN" sz="2400"/>
              <a:t>ARM v4T</a:t>
            </a:r>
          </a:p>
          <a:p>
            <a:pPr lvl="1" eaLnBrk="1" hangingPunct="1"/>
            <a:r>
              <a:rPr lang="en-US" altLang="zh-CN" sz="2400"/>
              <a:t>ARM v5TE </a:t>
            </a:r>
          </a:p>
          <a:p>
            <a:pPr lvl="1" eaLnBrk="1" hangingPunct="1"/>
            <a:endParaRPr lang="en-US" altLang="zh-CN" sz="2400"/>
          </a:p>
          <a:p>
            <a:pPr lvl="1" eaLnBrk="1" hangingPunct="1"/>
            <a:r>
              <a:rPr lang="en-US" altLang="zh-CN" sz="2400"/>
              <a:t>ARM v6</a:t>
            </a:r>
          </a:p>
          <a:p>
            <a:pPr lvl="1" eaLnBrk="1" hangingPunct="1"/>
            <a:r>
              <a:rPr lang="en-US" altLang="zh-CN" sz="2400"/>
              <a:t>ARM Cortex (v7)</a:t>
            </a:r>
          </a:p>
          <a:p>
            <a:pPr eaLnBrk="1" hangingPunct="1"/>
            <a:endParaRPr lang="en-US" altLang="zh-CN" sz="2400"/>
          </a:p>
          <a:p>
            <a:pPr lvl="1" eaLnBrk="1" hangingPunct="1"/>
            <a:endParaRPr lang="en-US" altLang="zh-CN" sz="2400"/>
          </a:p>
        </p:txBody>
      </p:sp>
      <p:sp>
        <p:nvSpPr>
          <p:cNvPr id="64515" name="Rectangle 6">
            <a:extLst>
              <a:ext uri="{FF2B5EF4-FFF2-40B4-BE49-F238E27FC236}">
                <a16:creationId xmlns:a16="http://schemas.microsoft.com/office/drawing/2014/main" id="{1F7ED1EF-1F74-43A8-96EF-D6DE24F96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363" y="914400"/>
            <a:ext cx="433863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51" tIns="40076" rIns="80151" bIns="40076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400" b="1">
                <a:solidFill>
                  <a:schemeClr val="accent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Processor Family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400"/>
              <a:t>ARM7 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400"/>
              <a:t>ARM9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400"/>
              <a:t>ARM10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400"/>
              <a:t>ARM11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zh-CN" sz="2400"/>
              <a:t>ARM Cortex</a:t>
            </a:r>
          </a:p>
        </p:txBody>
      </p:sp>
      <p:sp>
        <p:nvSpPr>
          <p:cNvPr id="498695" name="Line 7">
            <a:extLst>
              <a:ext uri="{FF2B5EF4-FFF2-40B4-BE49-F238E27FC236}">
                <a16:creationId xmlns:a16="http://schemas.microsoft.com/office/drawing/2014/main" id="{EDF5EED6-F5A9-4961-A96F-31C6850654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352800"/>
            <a:ext cx="1716088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8696" name="Line 8">
            <a:extLst>
              <a:ext uri="{FF2B5EF4-FFF2-40B4-BE49-F238E27FC236}">
                <a16:creationId xmlns:a16="http://schemas.microsoft.com/office/drawing/2014/main" id="{25D10D99-CA2F-40EF-92AA-8C9EB7E8B5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895600"/>
            <a:ext cx="1944688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8697" name="Line 9">
            <a:extLst>
              <a:ext uri="{FF2B5EF4-FFF2-40B4-BE49-F238E27FC236}">
                <a16:creationId xmlns:a16="http://schemas.microsoft.com/office/drawing/2014/main" id="{8E81FF6E-C6A1-4E60-A353-8D67D10C9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2151063"/>
            <a:ext cx="1944687" cy="287337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8698" name="Line 10">
            <a:extLst>
              <a:ext uri="{FF2B5EF4-FFF2-40B4-BE49-F238E27FC236}">
                <a16:creationId xmlns:a16="http://schemas.microsoft.com/office/drawing/2014/main" id="{809C68C3-EB16-40A4-B6DC-E82A9C1A78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1557338"/>
            <a:ext cx="1944687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8699" name="Line 11">
            <a:extLst>
              <a:ext uri="{FF2B5EF4-FFF2-40B4-BE49-F238E27FC236}">
                <a16:creationId xmlns:a16="http://schemas.microsoft.com/office/drawing/2014/main" id="{18517E84-BE2D-4BAE-ACE0-446A86E9F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1628775"/>
            <a:ext cx="1893887" cy="35242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8700" name="Line 12">
            <a:extLst>
              <a:ext uri="{FF2B5EF4-FFF2-40B4-BE49-F238E27FC236}">
                <a16:creationId xmlns:a16="http://schemas.microsoft.com/office/drawing/2014/main" id="{1564CCF9-DB96-4DD6-85D4-7DD846E70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2057436"/>
            <a:ext cx="1944687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8701" name="Rectangle 13">
            <a:extLst>
              <a:ext uri="{FF2B5EF4-FFF2-40B4-BE49-F238E27FC236}">
                <a16:creationId xmlns:a16="http://schemas.microsoft.com/office/drawing/2014/main" id="{A6FEB8BE-C023-4082-8202-D411CB378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3" y="3644900"/>
            <a:ext cx="6138862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51" tIns="40076" rIns="80151" bIns="40076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400" b="1">
                <a:solidFill>
                  <a:schemeClr val="accent2"/>
                </a:solidFill>
                <a:latin typeface="仿宋_GB2312" pitchFamily="49" charset="-122"/>
              </a:rPr>
              <a:t>按应用特征分类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2400" b="1">
                <a:solidFill>
                  <a:srgbClr val="FF0000"/>
                </a:solidFill>
              </a:rPr>
              <a:t>应用处理器</a:t>
            </a:r>
            <a:r>
              <a:rPr lang="zh-CN" altLang="en-US" sz="2400"/>
              <a:t> 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>
                <a:solidFill>
                  <a:schemeClr val="accent2"/>
                </a:solidFill>
              </a:rPr>
              <a:t>Application Processor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2400" b="1">
                <a:solidFill>
                  <a:srgbClr val="FF0000"/>
                </a:solidFill>
              </a:rPr>
              <a:t>实时控制处理器</a:t>
            </a:r>
            <a:r>
              <a:rPr lang="zh-CN" altLang="en-US" sz="2400"/>
              <a:t> 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>
                <a:solidFill>
                  <a:schemeClr val="accent2"/>
                </a:solidFill>
              </a:rPr>
              <a:t>Real-time Controller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zh-CN" altLang="en-US" sz="2400" b="1">
                <a:solidFill>
                  <a:srgbClr val="FF0000"/>
                </a:solidFill>
              </a:rPr>
              <a:t>微控制器</a:t>
            </a:r>
            <a:r>
              <a:rPr lang="zh-CN" altLang="en-US" sz="2400"/>
              <a:t> 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>
                <a:solidFill>
                  <a:schemeClr val="accent2"/>
                </a:solidFill>
              </a:rPr>
              <a:t>Micro-controller</a:t>
            </a:r>
          </a:p>
        </p:txBody>
      </p:sp>
      <p:sp>
        <p:nvSpPr>
          <p:cNvPr id="498702" name="Oval 14">
            <a:extLst>
              <a:ext uri="{FF2B5EF4-FFF2-40B4-BE49-F238E27FC236}">
                <a16:creationId xmlns:a16="http://schemas.microsoft.com/office/drawing/2014/main" id="{3EA850D7-BE08-4FD7-85F2-B2E9CE460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3644900"/>
            <a:ext cx="3816350" cy="936625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sz="1600" b="1">
                <a:solidFill>
                  <a:schemeClr val="accent2"/>
                </a:solidFill>
              </a:rPr>
              <a:t>特征：</a:t>
            </a:r>
            <a:r>
              <a:rPr lang="en-US" altLang="zh-CN" sz="1600" b="1">
                <a:solidFill>
                  <a:schemeClr val="accent2"/>
                </a:solidFill>
              </a:rPr>
              <a:t>MMU, Cache     </a:t>
            </a:r>
          </a:p>
          <a:p>
            <a:pPr lvl="1"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sz="1600" b="1">
                <a:solidFill>
                  <a:schemeClr val="accent2"/>
                </a:solidFill>
              </a:rPr>
              <a:t>最快频率、最高性能、合理功耗      </a:t>
            </a:r>
          </a:p>
        </p:txBody>
      </p:sp>
      <p:sp>
        <p:nvSpPr>
          <p:cNvPr id="498703" name="Oval 15">
            <a:extLst>
              <a:ext uri="{FF2B5EF4-FFF2-40B4-BE49-F238E27FC236}">
                <a16:creationId xmlns:a16="http://schemas.microsoft.com/office/drawing/2014/main" id="{F17622C5-8159-40FE-A909-A73A541F3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4508500"/>
            <a:ext cx="3816350" cy="936625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sz="1600" b="1">
                <a:solidFill>
                  <a:schemeClr val="accent2"/>
                </a:solidFill>
              </a:rPr>
              <a:t>特征：</a:t>
            </a:r>
            <a:r>
              <a:rPr lang="en-US" altLang="zh-CN" sz="1600" b="1">
                <a:solidFill>
                  <a:schemeClr val="accent2"/>
                </a:solidFill>
              </a:rPr>
              <a:t>MPU, Cache     </a:t>
            </a:r>
          </a:p>
          <a:p>
            <a:pPr lvl="1"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sz="1600" b="1">
                <a:solidFill>
                  <a:schemeClr val="accent2"/>
                </a:solidFill>
              </a:rPr>
              <a:t>实时响应、合理性能、较低功耗     </a:t>
            </a:r>
          </a:p>
        </p:txBody>
      </p:sp>
      <p:sp>
        <p:nvSpPr>
          <p:cNvPr id="498704" name="Oval 16">
            <a:extLst>
              <a:ext uri="{FF2B5EF4-FFF2-40B4-BE49-F238E27FC236}">
                <a16:creationId xmlns:a16="http://schemas.microsoft.com/office/drawing/2014/main" id="{0E364214-00D0-43E3-B278-85F4FEA6E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5373688"/>
            <a:ext cx="3816350" cy="936625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167" tIns="40084" rIns="80167" bIns="40084" anchor="ctr"/>
          <a:lstStyle>
            <a:lvl1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801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sz="1600" b="1">
                <a:solidFill>
                  <a:schemeClr val="accent2"/>
                </a:solidFill>
              </a:rPr>
              <a:t>特征：</a:t>
            </a:r>
            <a:r>
              <a:rPr lang="en-US" altLang="zh-CN" sz="1600" b="1">
                <a:solidFill>
                  <a:schemeClr val="accent2"/>
                </a:solidFill>
              </a:rPr>
              <a:t>no sub-memory system    </a:t>
            </a:r>
          </a:p>
          <a:p>
            <a:pPr lvl="1" algn="ctr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r>
              <a:rPr lang="zh-CN" altLang="en-US" sz="1600" b="1">
                <a:solidFill>
                  <a:schemeClr val="accent2"/>
                </a:solidFill>
              </a:rPr>
              <a:t>一般性能、最低成本、极低功耗     </a:t>
            </a:r>
          </a:p>
        </p:txBody>
      </p:sp>
      <p:sp>
        <p:nvSpPr>
          <p:cNvPr id="498705" name="Line 17">
            <a:extLst>
              <a:ext uri="{FF2B5EF4-FFF2-40B4-BE49-F238E27FC236}">
                <a16:creationId xmlns:a16="http://schemas.microsoft.com/office/drawing/2014/main" id="{0E372B4A-7191-4512-B667-15DA98E1A0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9838" y="4221163"/>
            <a:ext cx="11525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8706" name="Line 18">
            <a:extLst>
              <a:ext uri="{FF2B5EF4-FFF2-40B4-BE49-F238E27FC236}">
                <a16:creationId xmlns:a16="http://schemas.microsoft.com/office/drawing/2014/main" id="{A7DE3443-5AE3-4951-AA07-F4A7542A00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9838" y="5013325"/>
            <a:ext cx="11525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8707" name="Line 19">
            <a:extLst>
              <a:ext uri="{FF2B5EF4-FFF2-40B4-BE49-F238E27FC236}">
                <a16:creationId xmlns:a16="http://schemas.microsoft.com/office/drawing/2014/main" id="{E2070D85-CDBB-4CFB-8A60-7511250AFB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9838" y="5805488"/>
            <a:ext cx="1152525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1D16778-F4E4-44A6-97F6-8013C6CB86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403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9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49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49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49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49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49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49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49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49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49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49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49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98701" grpId="0"/>
      <p:bldP spid="498702" grpId="0" animBg="1"/>
      <p:bldP spid="498703" grpId="0" animBg="1"/>
      <p:bldP spid="498704" grpId="0" animBg="1"/>
    </p:bldLst>
  </p:timing>
  <p:extLst>
    <p:ext uri="{3A86A75C-4F4B-4683-9AE1-C65F6400EC91}">
      <p14:laserTraceLst xmlns:p14="http://schemas.microsoft.com/office/powerpoint/2010/main">
        <p14:tracePtLst>
          <p14:tracePt t="492" x="8115300" y="5281613"/>
          <p14:tracePt t="13880" x="8115300" y="5262563"/>
          <p14:tracePt t="13892" x="8105775" y="5233988"/>
          <p14:tracePt t="13896" x="8048625" y="5095875"/>
          <p14:tracePt t="13904" x="7958138" y="4924425"/>
          <p14:tracePt t="13920" x="7667625" y="4548188"/>
          <p14:tracePt t="13936" x="7358063" y="4167188"/>
          <p14:tracePt t="13952" x="6972300" y="3810000"/>
          <p14:tracePt t="13969" x="6524625" y="3486150"/>
          <p14:tracePt t="13985" x="6143625" y="3262313"/>
          <p14:tracePt t="14002" x="5862638" y="3090863"/>
          <p14:tracePt t="14019" x="5638800" y="2995613"/>
          <p14:tracePt t="14035" x="5429250" y="2909888"/>
          <p14:tracePt t="14052" x="5281613" y="2871788"/>
          <p14:tracePt t="14069" x="5172075" y="2871788"/>
          <p14:tracePt t="14086" x="5129213" y="2871788"/>
          <p14:tracePt t="14102" x="5119688" y="2871788"/>
          <p14:tracePt t="14119" x="5110163" y="2871788"/>
          <p14:tracePt t="14135" x="5086350" y="2871788"/>
          <p14:tracePt t="14152" x="4981575" y="2862263"/>
          <p14:tracePt t="14170" x="4848225" y="2824163"/>
          <p14:tracePt t="14185" x="4691063" y="2795588"/>
          <p14:tracePt t="14202" x="4505325" y="2733675"/>
          <p14:tracePt t="14204" x="4400550" y="2700338"/>
          <p14:tracePt t="14219" x="4295775" y="2657475"/>
          <p14:tracePt t="14235" x="4100513" y="2605088"/>
          <p14:tracePt t="14237" x="4024313" y="2576513"/>
          <p14:tracePt t="14252" x="3905250" y="2533650"/>
          <p14:tracePt t="14268" x="3757613" y="2476500"/>
          <p14:tracePt t="14270" x="3605213" y="2428875"/>
          <p14:tracePt t="14285" x="3371850" y="2343150"/>
          <p14:tracePt t="14302" x="3152775" y="2281238"/>
          <p14:tracePt t="14319" x="2981325" y="2219325"/>
          <p14:tracePt t="14335" x="2871788" y="2171700"/>
          <p14:tracePt t="14352" x="2762250" y="2138363"/>
          <p14:tracePt t="14369" x="2705100" y="2090738"/>
          <p14:tracePt t="14385" x="2671763" y="2076450"/>
          <p14:tracePt t="14402" x="2643188" y="2057400"/>
          <p14:tracePt t="14419" x="2628900" y="2047875"/>
          <p14:tracePt t="14435" x="2600325" y="2038350"/>
          <p14:tracePt t="14452" x="2557463" y="2028825"/>
          <p14:tracePt t="14454" x="2533650" y="1995488"/>
          <p14:tracePt t="14468" x="2428875" y="1924050"/>
          <p14:tracePt t="14486" x="2271713" y="1862138"/>
          <p14:tracePt t="14503" x="2143125" y="1795463"/>
          <p14:tracePt t="14519" x="2043113" y="1738313"/>
          <p14:tracePt t="14535" x="1971675" y="1709738"/>
          <p14:tracePt t="14552" x="1928813" y="1685925"/>
          <p14:tracePt t="14569" x="1876425" y="1657350"/>
          <p14:tracePt t="14586" x="1814513" y="1628775"/>
          <p14:tracePt t="14592" x="1790700" y="1619250"/>
          <p14:tracePt t="14602" x="1752600" y="1585913"/>
          <p14:tracePt t="14619" x="1709738" y="1566863"/>
          <p14:tracePt t="14635" x="1666875" y="1538288"/>
          <p14:tracePt t="14652" x="1657350" y="1538288"/>
          <p14:tracePt t="14703" x="1657350" y="1528763"/>
          <p14:tracePt t="14717" x="1657350" y="1524000"/>
          <p14:tracePt t="14733" x="1657350" y="1519238"/>
          <p14:tracePt t="14744" x="1657350" y="1500188"/>
          <p14:tracePt t="14752" x="1657350" y="1490663"/>
          <p14:tracePt t="14769" x="1657350" y="1485900"/>
          <p14:tracePt t="14786" x="1657350" y="1462088"/>
          <p14:tracePt t="14802" x="1676400" y="1433513"/>
          <p14:tracePt t="14819" x="1676400" y="1423988"/>
          <p14:tracePt t="14835" x="1681163" y="1409700"/>
          <p14:tracePt t="14841" x="1681163" y="1404938"/>
          <p14:tracePt t="14925" x="1685925" y="1400175"/>
          <p14:tracePt t="14936" x="1690688" y="1400175"/>
          <p14:tracePt t="14941" x="1700213" y="1400175"/>
          <p14:tracePt t="14952" x="1738313" y="1400175"/>
          <p14:tracePt t="14969" x="1819275" y="1404938"/>
          <p14:tracePt t="14985" x="1943100" y="1443038"/>
          <p14:tracePt t="15002" x="2024063" y="1466850"/>
          <p14:tracePt t="15018" x="2114550" y="1490663"/>
          <p14:tracePt t="15035" x="2162175" y="1500188"/>
          <p14:tracePt t="15052" x="2205038" y="1504950"/>
          <p14:tracePt t="15068" x="2247900" y="1509713"/>
          <p14:tracePt t="15085" x="2271713" y="1519238"/>
          <p14:tracePt t="15189" x="2271713" y="1524000"/>
          <p14:tracePt t="15199" x="2271713" y="1528763"/>
          <p14:tracePt t="15205" x="2271713" y="1538288"/>
          <p14:tracePt t="15219" x="2271713" y="1543050"/>
          <p14:tracePt t="15235" x="2257425" y="1571625"/>
          <p14:tracePt t="15236" x="2252663" y="1585913"/>
          <p14:tracePt t="15254" x="2247900" y="1590675"/>
          <p14:tracePt t="15269" x="2238375" y="1595438"/>
          <p14:tracePt t="15285" x="2224088" y="1619250"/>
          <p14:tracePt t="15302" x="2200275" y="1638300"/>
          <p14:tracePt t="15319" x="2166938" y="1676400"/>
          <p14:tracePt t="15335" x="2124075" y="1690688"/>
          <p14:tracePt t="15352" x="2114550" y="1695450"/>
          <p14:tracePt t="15369" x="2105025" y="1704975"/>
          <p14:tracePt t="15386" x="2085975" y="1714500"/>
          <p14:tracePt t="15402" x="2076450" y="1728788"/>
          <p14:tracePt t="15485" x="2062163" y="1728788"/>
          <p14:tracePt t="15494" x="2057400" y="1733550"/>
          <p14:tracePt t="15502" x="2052638" y="1738313"/>
          <p14:tracePt t="15518" x="2043113" y="1743075"/>
          <p14:tracePt t="15558" x="2038350" y="1747838"/>
          <p14:tracePt t="15759" x="2038350" y="1762125"/>
          <p14:tracePt t="15823" x="2028825" y="1766888"/>
          <p14:tracePt t="15829" x="2019300" y="1766888"/>
          <p14:tracePt t="15841" x="2005013" y="1766888"/>
          <p14:tracePt t="15853" x="2000250" y="1766888"/>
          <p14:tracePt t="16000" x="2019300" y="1766888"/>
          <p14:tracePt t="16019" x="2052638" y="1766888"/>
          <p14:tracePt t="16035" x="2138363" y="1766888"/>
          <p14:tracePt t="16052" x="2195513" y="1766888"/>
          <p14:tracePt t="16068" x="2247900" y="1766888"/>
          <p14:tracePt t="16074" x="2252663" y="1766888"/>
          <p14:tracePt t="16085" x="2276475" y="1766888"/>
          <p14:tracePt t="16102" x="2290763" y="1766888"/>
          <p14:tracePt t="16119" x="2324100" y="1752600"/>
          <p14:tracePt t="16135" x="2328863" y="1743075"/>
          <p14:tracePt t="16152" x="2343150" y="1733550"/>
          <p14:tracePt t="16169" x="2347913" y="1728788"/>
          <p14:tracePt t="16185" x="2347913" y="1719263"/>
          <p14:tracePt t="16202" x="2347913" y="1695450"/>
          <p14:tracePt t="16218" x="2347913" y="1671638"/>
          <p14:tracePt t="16235" x="2333625" y="1633538"/>
          <p14:tracePt t="16252" x="2305050" y="1595438"/>
          <p14:tracePt t="16268" x="2281238" y="1595438"/>
          <p14:tracePt t="16285" x="2224088" y="1590675"/>
          <p14:tracePt t="16302" x="2181225" y="1581150"/>
          <p14:tracePt t="16319" x="2166938" y="1576388"/>
          <p14:tracePt t="16335" x="2162175" y="1576388"/>
          <p14:tracePt t="16352" x="2147888" y="1576388"/>
          <p14:tracePt t="16369" x="2143125" y="1576388"/>
          <p14:tracePt t="16386" x="2124075" y="1576388"/>
          <p14:tracePt t="16402" x="2100263" y="1590675"/>
          <p14:tracePt t="16406" x="2090738" y="1590675"/>
          <p14:tracePt t="16419" x="2085975" y="1595438"/>
          <p14:tracePt t="16435" x="2066925" y="1628775"/>
          <p14:tracePt t="16452" x="2052638" y="1666875"/>
          <p14:tracePt t="16468" x="2052638" y="1681163"/>
          <p14:tracePt t="16471" x="2052638" y="1685925"/>
          <p14:tracePt t="16485" x="2052638" y="1724025"/>
          <p14:tracePt t="16502" x="2052638" y="1738313"/>
          <p14:tracePt t="16519" x="2052638" y="1771650"/>
          <p14:tracePt t="16535" x="2062163" y="1795463"/>
          <p14:tracePt t="16552" x="2081213" y="1828800"/>
          <p14:tracePt t="16568" x="2100263" y="1857375"/>
          <p14:tracePt t="16750" x="2105025" y="1862138"/>
          <p14:tracePt t="16776" x="2114550" y="1862138"/>
          <p14:tracePt t="16781" x="2119313" y="1857375"/>
          <p14:tracePt t="16791" x="2119313" y="1843088"/>
          <p14:tracePt t="16802" x="2124075" y="1824038"/>
          <p14:tracePt t="16819" x="2128838" y="1800225"/>
          <p14:tracePt t="16835" x="2143125" y="1771650"/>
          <p14:tracePt t="16840" x="2143125" y="1752600"/>
          <p14:tracePt t="16852" x="2152650" y="1733550"/>
          <p14:tracePt t="16856" x="2152650" y="1704975"/>
          <p14:tracePt t="16868" x="2152650" y="1676400"/>
          <p14:tracePt t="16885" x="2152650" y="1638300"/>
          <p14:tracePt t="16902" x="2152650" y="1633538"/>
          <p14:tracePt t="16918" x="2152650" y="1614488"/>
          <p14:tracePt t="16965" x="2133600" y="1614488"/>
          <p14:tracePt t="16973" x="2114550" y="1614488"/>
          <p14:tracePt t="16981" x="2076450" y="1614488"/>
          <p14:tracePt t="16989" x="2057400" y="1614488"/>
          <p14:tracePt t="17003" x="2014538" y="1628775"/>
          <p14:tracePt t="17019" x="1943100" y="1643063"/>
          <p14:tracePt t="17035" x="1890713" y="1657350"/>
          <p14:tracePt t="17052" x="1857375" y="1685925"/>
          <p14:tracePt t="17068" x="1852613" y="1690688"/>
          <p14:tracePt t="17085" x="1852613" y="1743075"/>
          <p14:tracePt t="17102" x="1852613" y="1762125"/>
          <p14:tracePt t="17119" x="1852613" y="1776413"/>
          <p14:tracePt t="17135" x="1852613" y="1790700"/>
          <p14:tracePt t="17152" x="1871663" y="1800225"/>
          <p14:tracePt t="17168" x="1919288" y="1824038"/>
          <p14:tracePt t="17185" x="1985963" y="1824038"/>
          <p14:tracePt t="17202" x="2047875" y="1833563"/>
          <p14:tracePt t="17219" x="2119313" y="1833563"/>
          <p14:tracePt t="17235" x="2185988" y="1833563"/>
          <p14:tracePt t="17252" x="2233613" y="1833563"/>
          <p14:tracePt t="17269" x="2276475" y="1824038"/>
          <p14:tracePt t="17271" x="2286000" y="1814513"/>
          <p14:tracePt t="17285" x="2324100" y="1795463"/>
          <p14:tracePt t="17302" x="2343150" y="1766888"/>
          <p14:tracePt t="17319" x="2343150" y="1757363"/>
          <p14:tracePt t="17335" x="2347913" y="1747838"/>
          <p14:tracePt t="17352" x="2352675" y="1743075"/>
          <p14:tracePt t="17368" x="2352675" y="1709738"/>
          <p14:tracePt t="17385" x="2352675" y="1700213"/>
          <p14:tracePt t="17402" x="2352675" y="1671638"/>
          <p14:tracePt t="17406" x="2347913" y="1652588"/>
          <p14:tracePt t="17418" x="2343150" y="1647825"/>
          <p14:tracePt t="17437" x="2324100" y="1624013"/>
          <p14:tracePt t="17444" x="2305050" y="1624013"/>
          <p14:tracePt t="17447" x="2305050" y="1619250"/>
          <p14:tracePt t="17454" x="2290763" y="1614488"/>
          <p14:tracePt t="17468" x="2276475" y="1600200"/>
          <p14:tracePt t="17469" x="2257425" y="1576388"/>
          <p14:tracePt t="17485" x="2200275" y="1547813"/>
          <p14:tracePt t="17502" x="2147888" y="1533525"/>
          <p14:tracePt t="17518" x="2114550" y="1514475"/>
          <p14:tracePt t="17535" x="2095500" y="1514475"/>
          <p14:tracePt t="17552" x="2090738" y="1514475"/>
          <p14:tracePt t="17585" x="2081213" y="1514475"/>
          <p14:tracePt t="17602" x="2071688" y="1514475"/>
          <p14:tracePt t="17619" x="2062163" y="1514475"/>
          <p14:tracePt t="17635" x="2047875" y="1514475"/>
          <p14:tracePt t="17636" x="2043113" y="1514475"/>
          <p14:tracePt t="17652" x="2038350" y="1514475"/>
          <p14:tracePt t="17905" x="2038350" y="1519238"/>
          <p14:tracePt t="17909" x="2038350" y="1524000"/>
          <p14:tracePt t="17918" x="2038350" y="1528763"/>
          <p14:tracePt t="17935" x="2038350" y="1547813"/>
          <p14:tracePt t="17951" x="2038350" y="1581150"/>
          <p14:tracePt t="17969" x="2038350" y="1590675"/>
          <p14:tracePt t="17985" x="2047875" y="1595438"/>
          <p14:tracePt t="18373" x="2047875" y="1609725"/>
          <p14:tracePt t="18391" x="2047875" y="1624013"/>
          <p14:tracePt t="18405" x="2047875" y="1704975"/>
          <p14:tracePt t="18416" x="2047875" y="1766888"/>
          <p14:tracePt t="18421" x="2047875" y="1843088"/>
          <p14:tracePt t="18435" x="2033588" y="1938338"/>
          <p14:tracePt t="18452" x="2005013" y="2090738"/>
          <p14:tracePt t="18468" x="1938338" y="2195513"/>
          <p14:tracePt t="18470" x="1933575" y="2214563"/>
          <p14:tracePt t="18485" x="1928813" y="2214563"/>
          <p14:tracePt t="18560" x="1928813" y="2219325"/>
          <p14:tracePt t="18565" x="1928813" y="2238375"/>
          <p14:tracePt t="18582" x="1928813" y="2243138"/>
          <p14:tracePt t="18893" x="1933575" y="2238375"/>
          <p14:tracePt t="18901" x="1933575" y="2233613"/>
          <p14:tracePt t="18909" x="1938338" y="2233613"/>
          <p14:tracePt t="18919" x="1943100" y="2228850"/>
          <p14:tracePt t="18935" x="1962150" y="2228850"/>
          <p14:tracePt t="18952" x="1971675" y="2224088"/>
          <p14:tracePt t="18968" x="1995488" y="2224088"/>
          <p14:tracePt t="18985" x="2014538" y="2224088"/>
          <p14:tracePt t="19001" x="2038350" y="2214563"/>
          <p14:tracePt t="19019" x="2076450" y="2214563"/>
          <p14:tracePt t="19035" x="2124075" y="2214563"/>
          <p14:tracePt t="19052" x="2157413" y="2214563"/>
          <p14:tracePt t="19069" x="2181225" y="2214563"/>
          <p14:tracePt t="19085" x="2205038" y="2214563"/>
          <p14:tracePt t="19102" x="2228850" y="2219325"/>
          <p14:tracePt t="19118" x="2266950" y="2219325"/>
          <p14:tracePt t="19135" x="2300288" y="2219325"/>
          <p14:tracePt t="19152" x="2338388" y="2219325"/>
          <p14:tracePt t="19168" x="2357438" y="2219325"/>
          <p14:tracePt t="19185" x="2366963" y="2219325"/>
          <p14:tracePt t="19201" x="2376488" y="2219325"/>
          <p14:tracePt t="19218" x="2390775" y="2219325"/>
          <p14:tracePt t="19235" x="2405063" y="2219325"/>
          <p14:tracePt t="19253" x="2419350" y="2219325"/>
          <p14:tracePt t="19268" x="2424113" y="2219325"/>
          <p14:tracePt t="19318" x="2428875" y="2219325"/>
          <p14:tracePt t="19325" x="2433638" y="2219325"/>
          <p14:tracePt t="19340" x="2433638" y="2209800"/>
          <p14:tracePt t="19352" x="2433638" y="2200275"/>
          <p14:tracePt t="19368" x="2433638" y="2195513"/>
          <p14:tracePt t="19408" x="2433638" y="2190750"/>
          <p14:tracePt t="19414" x="2433638" y="2185988"/>
          <p14:tracePt t="19424" x="2414588" y="2176463"/>
          <p14:tracePt t="19442" x="2400300" y="2152650"/>
          <p14:tracePt t="19452" x="2362200" y="2133600"/>
          <p14:tracePt t="19469" x="2352675" y="2119313"/>
          <p14:tracePt t="19474" x="2347913" y="2119313"/>
          <p14:tracePt t="19485" x="2343150" y="2114550"/>
          <p14:tracePt t="19502" x="2338388" y="2114550"/>
          <p14:tracePt t="19519" x="2319338" y="2100263"/>
          <p14:tracePt t="19535" x="2314575" y="2100263"/>
          <p14:tracePt t="19551" x="2281238" y="2095500"/>
          <p14:tracePt t="19568" x="2243138" y="2095500"/>
          <p14:tracePt t="19585" x="2190750" y="2095500"/>
          <p14:tracePt t="19601" x="2162175" y="2095500"/>
          <p14:tracePt t="19619" x="2128838" y="2095500"/>
          <p14:tracePt t="19635" x="2114550" y="2095500"/>
          <p14:tracePt t="19652" x="2105025" y="2095500"/>
          <p14:tracePt t="19685" x="2100263" y="2095500"/>
          <p14:tracePt t="19696" x="2095500" y="2095500"/>
          <p14:tracePt t="19701" x="2090738" y="2100263"/>
          <p14:tracePt t="19718" x="2085975" y="2114550"/>
          <p14:tracePt t="19735" x="2071688" y="2143125"/>
          <p14:tracePt t="19752" x="2071688" y="2176463"/>
          <p14:tracePt t="19768" x="2071688" y="2219325"/>
          <p14:tracePt t="19785" x="2085975" y="2257425"/>
          <p14:tracePt t="19802" x="2100263" y="2276475"/>
          <p14:tracePt t="19806" x="2105025" y="2281238"/>
          <p14:tracePt t="19822" x="2109788" y="2290763"/>
          <p14:tracePt t="19839" x="2114550" y="2290763"/>
          <p14:tracePt t="19852" x="2138363" y="2290763"/>
          <p14:tracePt t="19869" x="2143125" y="2290763"/>
          <p14:tracePt t="19872" x="2171700" y="2290763"/>
          <p14:tracePt t="19885" x="2181225" y="2290763"/>
          <p14:tracePt t="19901" x="2276475" y="2290763"/>
          <p14:tracePt t="19918" x="2295525" y="2286000"/>
          <p14:tracePt t="19935" x="2324100" y="2276475"/>
          <p14:tracePt t="19952" x="2347913" y="2271713"/>
          <p14:tracePt t="20030" x="2352675" y="2257425"/>
          <p14:tracePt t="20373" x="2352675" y="2266950"/>
          <p14:tracePt t="20383" x="2343150" y="2271713"/>
          <p14:tracePt t="20392" x="2333625" y="2271713"/>
          <p14:tracePt t="20409" x="2333625" y="2276475"/>
          <p14:tracePt t="20418" x="2328863" y="2281238"/>
          <p14:tracePt t="20435" x="2328863" y="2300288"/>
          <p14:tracePt t="20451" x="2319338" y="2309813"/>
          <p14:tracePt t="20469" x="2314575" y="2338388"/>
          <p14:tracePt t="20477" x="2309813" y="2357438"/>
          <p14:tracePt t="20479" x="2300288" y="2376488"/>
          <p14:tracePt t="20494" x="2281238" y="2419350"/>
          <p14:tracePt t="20509" x="2266950" y="2438400"/>
          <p14:tracePt t="20518" x="2262188" y="2443163"/>
          <p14:tracePt t="20535" x="2252663" y="2462213"/>
          <p14:tracePt t="20551" x="2238375" y="2509838"/>
          <p14:tracePt t="20568" x="2224088" y="2543175"/>
          <p14:tracePt t="20585" x="2200275" y="2595563"/>
          <p14:tracePt t="20602" x="2190750" y="2614613"/>
          <p14:tracePt t="20618" x="2190750" y="2638425"/>
          <p14:tracePt t="20635" x="2185988" y="2647950"/>
          <p14:tracePt t="20651" x="2166938" y="2724150"/>
          <p14:tracePt t="20668" x="2147888" y="2805113"/>
          <p14:tracePt t="20685" x="2128838" y="2871788"/>
          <p14:tracePt t="20702" x="2124075" y="2895600"/>
          <p14:tracePt t="20718" x="2124075" y="2919413"/>
          <p14:tracePt t="20735" x="2119313" y="2938463"/>
          <p14:tracePt t="21061" x="2119313" y="2957513"/>
          <p14:tracePt t="21073" x="2133600" y="2971800"/>
          <p14:tracePt t="21077" x="2157413" y="3000375"/>
          <p14:tracePt t="21086" x="2214563" y="3062288"/>
          <p14:tracePt t="21101" x="2290763" y="3143250"/>
          <p14:tracePt t="21118" x="2552700" y="3367088"/>
          <p14:tracePt t="21134" x="2667000" y="3452813"/>
          <p14:tracePt t="21152" x="2747963" y="3509963"/>
          <p14:tracePt t="21168" x="2809875" y="3543300"/>
          <p14:tracePt t="21185" x="2847975" y="3548063"/>
          <p14:tracePt t="21201" x="2862263" y="3548063"/>
          <p14:tracePt t="21219" x="2876550" y="3548063"/>
          <p14:tracePt t="21236" x="2881313" y="3548063"/>
          <p14:tracePt t="21239" x="2890838" y="3548063"/>
          <p14:tracePt t="21258" x="2895600" y="3548063"/>
          <p14:tracePt t="21270" x="2900363" y="3548063"/>
          <p14:tracePt t="21286" x="2909888" y="3548063"/>
          <p14:tracePt t="21302" x="2924175" y="3538538"/>
          <p14:tracePt t="21318" x="2924175" y="3533775"/>
          <p14:tracePt t="21358" x="2928938" y="3524250"/>
          <p14:tracePt t="21368" x="2933700" y="3519488"/>
          <p14:tracePt t="21385" x="2957513" y="3519488"/>
          <p14:tracePt t="21402" x="3000375" y="3514725"/>
          <p14:tracePt t="21407" x="3028950" y="3500438"/>
          <p14:tracePt t="21418" x="3033713" y="3490913"/>
          <p14:tracePt t="21435" x="3038475" y="3486150"/>
          <p14:tracePt t="21541" x="3048000" y="3481388"/>
          <p14:tracePt t="21549" x="3052763" y="3481388"/>
          <p14:tracePt t="21559" x="3057525" y="3481388"/>
          <p14:tracePt t="21568" x="3067050" y="3481388"/>
          <p14:tracePt t="21585" x="3071813" y="3481388"/>
          <p14:tracePt t="21601" x="3090863" y="3481388"/>
          <p14:tracePt t="21618" x="3109913" y="3481388"/>
          <p14:tracePt t="21919" x="3100388" y="3481388"/>
          <p14:tracePt t="21925" x="3071813" y="3486150"/>
          <p14:tracePt t="21935" x="3043238" y="3486150"/>
          <p14:tracePt t="21952" x="2919413" y="3495675"/>
          <p14:tracePt t="21968" x="2752725" y="3505200"/>
          <p14:tracePt t="21985" x="2586038" y="3505200"/>
          <p14:tracePt t="22001" x="2424113" y="3505200"/>
          <p14:tracePt t="22018" x="2281238" y="3514725"/>
          <p14:tracePt t="22035" x="2114550" y="3514725"/>
          <p14:tracePt t="22051" x="1938338" y="3514725"/>
          <p14:tracePt t="22069" x="1795463" y="3543300"/>
          <p14:tracePt t="22087" x="1666875" y="3562350"/>
          <p14:tracePt t="22101" x="1624013" y="3567113"/>
          <p14:tracePt t="22118" x="1585913" y="3567113"/>
          <p14:tracePt t="22135" x="1562100" y="3567113"/>
          <p14:tracePt t="22151" x="1538288" y="3567113"/>
          <p14:tracePt t="22157" x="1533525" y="3567113"/>
          <p14:tracePt t="22168" x="1514475" y="3567113"/>
          <p14:tracePt t="22184" x="1495425" y="3567113"/>
          <p14:tracePt t="22201" x="1485900" y="3567113"/>
          <p14:tracePt t="22218" x="1447800" y="3567113"/>
          <p14:tracePt t="22235" x="1376363" y="3562350"/>
          <p14:tracePt t="22237" x="1338263" y="3548063"/>
          <p14:tracePt t="22251" x="1285875" y="3538538"/>
          <p14:tracePt t="22268" x="1233488" y="3533775"/>
          <p14:tracePt t="22271" x="1228725" y="3533775"/>
          <p14:tracePt t="22325" x="1219200" y="3533775"/>
          <p14:tracePt t="22485" x="1219200" y="3519488"/>
          <p14:tracePt t="22501" x="1223963" y="3519488"/>
          <p14:tracePt t="22510" x="1228725" y="3519488"/>
          <p14:tracePt t="22518" x="1243013" y="3519488"/>
          <p14:tracePt t="22535" x="1309688" y="3519488"/>
          <p14:tracePt t="22551" x="1376363" y="3519488"/>
          <p14:tracePt t="22568" x="1490663" y="3519488"/>
          <p14:tracePt t="22584" x="1595438" y="3519488"/>
          <p14:tracePt t="22602" x="1709738" y="3519488"/>
          <p14:tracePt t="22618" x="1862138" y="3519488"/>
          <p14:tracePt t="22634" x="2005013" y="3519488"/>
          <p14:tracePt t="22652" x="2090738" y="3519488"/>
          <p14:tracePt t="22653" x="2109788" y="3519488"/>
          <p14:tracePt t="22668" x="2128838" y="3519488"/>
          <p14:tracePt t="22684" x="2147888" y="3514725"/>
          <p14:tracePt t="22823" x="2152650" y="3514725"/>
          <p14:tracePt t="22830" x="2157413" y="3514725"/>
          <p14:tracePt t="22840" x="2171700" y="3509963"/>
          <p14:tracePt t="22852" x="2200275" y="3509963"/>
          <p14:tracePt t="22868" x="2233613" y="3509963"/>
          <p14:tracePt t="22872" x="2252663" y="3509963"/>
          <p14:tracePt t="22884" x="2300288" y="3509963"/>
          <p14:tracePt t="22901" x="2333625" y="3509963"/>
          <p14:tracePt t="22918" x="2371725" y="3509963"/>
          <p14:tracePt t="22935" x="2405063" y="3509963"/>
          <p14:tracePt t="22951" x="2452688" y="3519488"/>
          <p14:tracePt t="22968" x="2533650" y="3519488"/>
          <p14:tracePt t="22984" x="2590800" y="3519488"/>
          <p14:tracePt t="23001" x="2624138" y="3519488"/>
          <p14:tracePt t="23018" x="2647950" y="3519488"/>
          <p14:tracePt t="23035" x="2681288" y="3519488"/>
          <p14:tracePt t="23051" x="2705100" y="3519488"/>
          <p14:tracePt t="23068" x="2743200" y="3519488"/>
          <p14:tracePt t="23084" x="2795588" y="3519488"/>
          <p14:tracePt t="23101" x="2828925" y="3519488"/>
          <p14:tracePt t="23118" x="2847975" y="3514725"/>
          <p14:tracePt t="23135" x="2857500" y="3514725"/>
          <p14:tracePt t="23151" x="2871788" y="3514725"/>
          <p14:tracePt t="23168" x="2876550" y="3514725"/>
          <p14:tracePt t="23280" x="2881313" y="3514725"/>
          <p14:tracePt t="23286" x="2886075" y="3514725"/>
          <p14:tracePt t="23293" x="2890838" y="3514725"/>
          <p14:tracePt t="23301" x="2909888" y="3514725"/>
          <p14:tracePt t="23319" x="2933700" y="3514725"/>
          <p14:tracePt t="23334" x="2971800" y="3514725"/>
          <p14:tracePt t="23351" x="3014663" y="3514725"/>
          <p14:tracePt t="23368" x="3057525" y="3514725"/>
          <p14:tracePt t="23373" x="3086100" y="3514725"/>
          <p14:tracePt t="23384" x="3105150" y="3514725"/>
          <p14:tracePt t="23401" x="3143250" y="3514725"/>
          <p14:tracePt t="23418" x="3167063" y="3509963"/>
          <p14:tracePt t="23435" x="3171825" y="3509963"/>
          <p14:tracePt t="24167" x="3176588" y="3509963"/>
          <p14:tracePt t="24189" x="3162300" y="3505200"/>
          <p14:tracePt t="24197" x="3152775" y="3495675"/>
          <p14:tracePt t="24215" x="3138488" y="3495675"/>
          <p14:tracePt t="24224" x="3128963" y="3495675"/>
          <p14:tracePt t="24234" x="3114675" y="3495675"/>
          <p14:tracePt t="24251" x="3105150" y="3490913"/>
          <p14:tracePt t="24268" x="3090863" y="3486150"/>
          <p14:tracePt t="24285" x="3062288" y="3481388"/>
          <p14:tracePt t="24285" x="3043238" y="3467100"/>
          <p14:tracePt t="24301" x="3014663" y="3452813"/>
          <p14:tracePt t="24318" x="2962275" y="3448050"/>
          <p14:tracePt t="24334" x="2933700" y="3438525"/>
          <p14:tracePt t="24351" x="2914650" y="3438525"/>
          <p14:tracePt t="24368" x="2886075" y="3438525"/>
          <p14:tracePt t="24385" x="2876550" y="3433763"/>
          <p14:tracePt t="24401" x="2867025" y="3433763"/>
          <p14:tracePt t="24406" x="2857500" y="3433763"/>
          <p14:tracePt t="24418" x="2847975" y="3433763"/>
          <p14:tracePt t="24434" x="2824163" y="3433763"/>
          <p14:tracePt t="24451" x="2800350" y="3433763"/>
          <p14:tracePt t="24468" x="2762250" y="3433763"/>
          <p14:tracePt t="24469" x="2733675" y="3433763"/>
          <p14:tracePt t="24484" x="2662238" y="3438525"/>
          <p14:tracePt t="24501" x="2438400" y="3476625"/>
          <p14:tracePt t="24518" x="2224088" y="3500438"/>
          <p14:tracePt t="24534" x="2081213" y="3500438"/>
          <p14:tracePt t="24551" x="2009775" y="3500438"/>
          <p14:tracePt t="24568" x="1976438" y="3500438"/>
          <p14:tracePt t="24584" x="1943100" y="3500438"/>
          <p14:tracePt t="24601" x="1905000" y="3505200"/>
          <p14:tracePt t="24618" x="1852613" y="3505200"/>
          <p14:tracePt t="24634" x="1785938" y="3505200"/>
          <p14:tracePt t="24814" x="1785938" y="3509963"/>
          <p14:tracePt t="24823" x="1785938" y="3519488"/>
          <p14:tracePt t="24845" x="1785938" y="3524250"/>
          <p14:tracePt t="24853" x="1785938" y="3529013"/>
          <p14:tracePt t="24861" x="1785938" y="3538538"/>
          <p14:tracePt t="24872" x="1785938" y="3562350"/>
          <p14:tracePt t="24884" x="1785938" y="3600450"/>
          <p14:tracePt t="24901" x="1804988" y="3690938"/>
          <p14:tracePt t="24918" x="1814513" y="3719513"/>
          <p14:tracePt t="24934" x="1824038" y="3733800"/>
          <p14:tracePt t="24951" x="1828800" y="3743325"/>
          <p14:tracePt t="25104" x="1833563" y="3743325"/>
          <p14:tracePt t="25214" x="1838325" y="3743325"/>
          <p14:tracePt t="25221" x="1843088" y="3743325"/>
          <p14:tracePt t="25229" x="1847850" y="3738563"/>
          <p14:tracePt t="25238" x="1852613" y="3733800"/>
          <p14:tracePt t="25251" x="1862138" y="3729038"/>
          <p14:tracePt t="25267" x="1866900" y="3709988"/>
          <p14:tracePt t="25284" x="1871663" y="3695700"/>
          <p14:tracePt t="25289" x="1885950" y="3686175"/>
          <p14:tracePt t="25301" x="1890713" y="3662363"/>
          <p14:tracePt t="25318" x="1895475" y="3657600"/>
          <p14:tracePt t="25358" x="1895475" y="3652838"/>
          <p14:tracePt t="25369" x="1895475" y="3643313"/>
          <p14:tracePt t="25384" x="1900238" y="3619500"/>
          <p14:tracePt t="25401" x="1905000" y="3609975"/>
          <p14:tracePt t="25404" x="1905000" y="3605213"/>
          <p14:tracePt t="25418" x="1909763" y="3600450"/>
          <p14:tracePt t="25434" x="1919288" y="3595688"/>
          <p14:tracePt t="25502" x="1924050" y="3595688"/>
          <p14:tracePt t="25511" x="1928813" y="3590925"/>
          <p14:tracePt t="25517" x="1933575" y="3581400"/>
          <p14:tracePt t="25535" x="1943100" y="3576638"/>
          <p14:tracePt t="25551" x="1957388" y="3571875"/>
          <p14:tracePt t="25568" x="1971675" y="3567113"/>
          <p14:tracePt t="25584" x="1976438" y="3562350"/>
          <p14:tracePt t="25601" x="1990725" y="3562350"/>
          <p14:tracePt t="25618" x="2005013" y="3562350"/>
          <p14:tracePt t="25634" x="2024063" y="3562350"/>
          <p14:tracePt t="25637" x="2024063" y="3567113"/>
          <p14:tracePt t="25651" x="2033588" y="3581400"/>
          <p14:tracePt t="25667" x="2062163" y="3581400"/>
          <p14:tracePt t="25669" x="2066925" y="3581400"/>
          <p14:tracePt t="25684" x="2081213" y="3586163"/>
          <p14:tracePt t="25701" x="2095500" y="3590925"/>
          <p14:tracePt t="25797" x="2095500" y="3600450"/>
          <p14:tracePt t="25807" x="2095500" y="3605213"/>
          <p14:tracePt t="25830" x="2095500" y="3609975"/>
          <p14:tracePt t="25902" x="2100263" y="3609975"/>
          <p14:tracePt t="25909" x="2105025" y="3609975"/>
          <p14:tracePt t="31612" x="2095500" y="3609975"/>
          <p14:tracePt t="31623" x="2066925" y="3614738"/>
          <p14:tracePt t="31628" x="2038350" y="3614738"/>
          <p14:tracePt t="31644" x="2019300" y="3614738"/>
          <p14:tracePt t="31651" x="1990725" y="3614738"/>
          <p14:tracePt t="31667" x="1909763" y="3595688"/>
          <p14:tracePt t="31684" x="1790700" y="3519488"/>
          <p14:tracePt t="31700" x="1714500" y="3448050"/>
          <p14:tracePt t="31701" x="1700213" y="3429000"/>
          <p14:tracePt t="31717" x="1638300" y="3343275"/>
          <p14:tracePt t="31734" x="1609725" y="3267075"/>
          <p14:tracePt t="31751" x="1581150" y="3124200"/>
          <p14:tracePt t="31767" x="1571625" y="3005138"/>
          <p14:tracePt t="31784" x="1571625" y="2876550"/>
          <p14:tracePt t="31801" x="1576388" y="2733675"/>
          <p14:tracePt t="31817" x="1576388" y="2571750"/>
          <p14:tracePt t="31834" x="1585913" y="2414588"/>
          <p14:tracePt t="31851" x="1633538" y="2266950"/>
          <p14:tracePt t="31867" x="1704975" y="2085975"/>
          <p14:tracePt t="31884" x="1766888" y="1909763"/>
          <p14:tracePt t="31887" x="1804988" y="1843088"/>
          <p14:tracePt t="31901" x="1857375" y="1743075"/>
          <p14:tracePt t="31917" x="1938338" y="1614488"/>
          <p14:tracePt t="31933" x="2000250" y="1547813"/>
          <p14:tracePt t="31950" x="2062163" y="1457325"/>
          <p14:tracePt t="31968" x="2114550" y="1400175"/>
          <p14:tracePt t="31986" x="2162175" y="1347788"/>
          <p14:tracePt t="32001" x="2224088" y="1314450"/>
          <p14:tracePt t="32017" x="2281238" y="1266825"/>
          <p14:tracePt t="32034" x="2333625" y="1233488"/>
          <p14:tracePt t="32050" x="2362200" y="1209675"/>
          <p14:tracePt t="32067" x="2371725" y="1195388"/>
          <p14:tracePt t="32084" x="2381250" y="1195388"/>
          <p14:tracePt t="32101" x="2400300" y="1190625"/>
          <p14:tracePt t="32117" x="2433638" y="1181100"/>
          <p14:tracePt t="32134" x="2457450" y="1171575"/>
          <p14:tracePt t="32150" x="2476500" y="1166813"/>
          <p14:tracePt t="32167" x="2490788" y="1166813"/>
          <p14:tracePt t="32183" x="2500313" y="1166813"/>
          <p14:tracePt t="32249" x="2505075" y="1162050"/>
          <p14:tracePt t="32254" x="2505075" y="1166813"/>
          <p14:tracePt t="32267" x="2505075" y="1190625"/>
          <p14:tracePt t="32283" x="2538413" y="1262063"/>
          <p14:tracePt t="32300" x="2566988" y="1381125"/>
          <p14:tracePt t="32302" x="2566988" y="1409700"/>
          <p14:tracePt t="32317" x="2581275" y="1462088"/>
          <p14:tracePt t="32335" x="2586038" y="1481138"/>
          <p14:tracePt t="32352" x="2586038" y="1519238"/>
          <p14:tracePt t="32367" x="2586038" y="1566863"/>
          <p14:tracePt t="32384" x="2586038" y="1643063"/>
          <p14:tracePt t="32401" x="2586038" y="1709738"/>
          <p14:tracePt t="32417" x="2586038" y="1790700"/>
          <p14:tracePt t="32434" x="2586038" y="1866900"/>
          <p14:tracePt t="32450" x="2576513" y="1947863"/>
          <p14:tracePt t="32467" x="2566988" y="2009775"/>
          <p14:tracePt t="32483" x="2552700" y="2085975"/>
          <p14:tracePt t="32501" x="2538413" y="2195513"/>
          <p14:tracePt t="32502" x="2519363" y="2252663"/>
          <p14:tracePt t="32517" x="2519363" y="2381250"/>
          <p14:tracePt t="32533" x="2519363" y="2471738"/>
          <p14:tracePt t="32550" x="2519363" y="2552700"/>
          <p14:tracePt t="32568" x="2519363" y="2619375"/>
          <p14:tracePt t="32584" x="2519363" y="2705100"/>
          <p14:tracePt t="32602" x="2519363" y="2786063"/>
          <p14:tracePt t="32617" x="2519363" y="2852738"/>
          <p14:tracePt t="32634" x="2519363" y="2924175"/>
          <p14:tracePt t="32650" x="2519363" y="3000375"/>
          <p14:tracePt t="32667" x="2519363" y="3057525"/>
          <p14:tracePt t="32673" x="2519363" y="3076575"/>
          <p14:tracePt t="32683" x="2519363" y="3095625"/>
          <p14:tracePt t="32700" x="2519363" y="3148013"/>
          <p14:tracePt t="32702" x="2519363" y="3176588"/>
          <p14:tracePt t="32717" x="2519363" y="3224213"/>
          <p14:tracePt t="32734" x="2519363" y="3248025"/>
          <p14:tracePt t="32750" x="2519363" y="3252788"/>
          <p14:tracePt t="32925" x="2524125" y="3248025"/>
          <p14:tracePt t="32932" x="2524125" y="3243263"/>
          <p14:tracePt t="32941" x="2524125" y="3233738"/>
          <p14:tracePt t="32950" x="2524125" y="3205163"/>
          <p14:tracePt t="32967" x="2528888" y="3148013"/>
          <p14:tracePt t="32983" x="2528888" y="3081338"/>
          <p14:tracePt t="33000" x="2528888" y="2990850"/>
          <p14:tracePt t="33017" x="2528888" y="2900363"/>
          <p14:tracePt t="33033" x="2500313" y="2800350"/>
          <p14:tracePt t="33050" x="2500313" y="2743200"/>
          <p14:tracePt t="33067" x="2500313" y="2733675"/>
          <p14:tracePt t="33083" x="2495550" y="2728913"/>
          <p14:tracePt t="33206" x="2490788" y="2733675"/>
          <p14:tracePt t="33214" x="2481263" y="2762250"/>
          <p14:tracePt t="33221" x="2476500" y="2776538"/>
          <p14:tracePt t="33233" x="2476500" y="2786063"/>
          <p14:tracePt t="33250" x="2462213" y="2890838"/>
          <p14:tracePt t="33267" x="2452688" y="2986088"/>
          <p14:tracePt t="33284" x="2452688" y="3071813"/>
          <p14:tracePt t="33301" x="2452688" y="3152775"/>
          <p14:tracePt t="33302" x="2452688" y="3181350"/>
          <p14:tracePt t="33317" x="2452688" y="3190875"/>
          <p14:tracePt t="33334" x="2452688" y="3224213"/>
          <p14:tracePt t="33351" x="2452688" y="3228975"/>
          <p14:tracePt t="33432" x="2457450" y="3233738"/>
          <p14:tracePt t="33437" x="2462213" y="3233738"/>
          <p14:tracePt t="33450" x="2466975" y="3233738"/>
          <p14:tracePt t="33467" x="2481263" y="3224213"/>
          <p14:tracePt t="33483" x="2528888" y="3181350"/>
          <p14:tracePt t="33500" x="2557463" y="3143250"/>
          <p14:tracePt t="33502" x="2586038" y="3109913"/>
          <p14:tracePt t="33517" x="2614613" y="3048000"/>
          <p14:tracePt t="33533" x="2647950" y="2986088"/>
          <p14:tracePt t="33550" x="2667000" y="2914650"/>
          <p14:tracePt t="33567" x="2676525" y="2881313"/>
          <p14:tracePt t="50669" x="2676525" y="2867025"/>
          <p14:tracePt t="50677" x="2700338" y="2847975"/>
          <p14:tracePt t="50685" x="2747963" y="2800350"/>
          <p14:tracePt t="50698" x="2786063" y="2752725"/>
          <p14:tracePt t="50715" x="2828925" y="2667000"/>
          <p14:tracePt t="50717" x="2838450" y="2614613"/>
          <p14:tracePt t="50732" x="2867025" y="2557463"/>
          <p14:tracePt t="50748" x="2886075" y="2414588"/>
          <p14:tracePt t="50750" x="2886075" y="2376488"/>
          <p14:tracePt t="50765" x="2890838" y="2281238"/>
          <p14:tracePt t="50782" x="2928938" y="2185988"/>
          <p14:tracePt t="50799" x="2986088" y="2071688"/>
          <p14:tracePt t="50815" x="3019425" y="1985963"/>
          <p14:tracePt t="50831" x="3048000" y="1919288"/>
          <p14:tracePt t="50848" x="3048000" y="1881188"/>
          <p14:tracePt t="50865" x="3062288" y="1847850"/>
          <p14:tracePt t="50882" x="3062288" y="1809750"/>
          <p14:tracePt t="50898" x="3062288" y="1776413"/>
          <p14:tracePt t="50902" x="3062288" y="1766888"/>
          <p14:tracePt t="50915" x="3071813" y="1757363"/>
          <p14:tracePt t="50934" x="3071813" y="1743075"/>
          <p14:tracePt t="50950" x="3071813" y="1738313"/>
          <p14:tracePt t="50965" x="3071813" y="1724025"/>
          <p14:tracePt t="50981" x="3071813" y="1719263"/>
          <p14:tracePt t="51621" x="3071813" y="1704975"/>
          <p14:tracePt t="51629" x="3067050" y="1700213"/>
          <p14:tracePt t="51784" x="3062288" y="1700213"/>
          <p14:tracePt t="51801" x="3052763" y="1704975"/>
          <p14:tracePt t="51808" x="3048000" y="1709738"/>
          <p14:tracePt t="51815" x="3033713" y="1724025"/>
          <p14:tracePt t="51834" x="3019425" y="1781175"/>
          <p14:tracePt t="51848" x="2995613" y="1881188"/>
          <p14:tracePt t="51865" x="2976563" y="2047875"/>
          <p14:tracePt t="51882" x="2976563" y="2224088"/>
          <p14:tracePt t="51898" x="2976563" y="2390775"/>
          <p14:tracePt t="51903" x="2976563" y="2443163"/>
          <p14:tracePt t="51915" x="2976563" y="2519363"/>
          <p14:tracePt t="51931" x="2990850" y="2671763"/>
          <p14:tracePt t="51949" x="3005138" y="2805113"/>
          <p14:tracePt t="51965" x="3014663" y="2924175"/>
          <p14:tracePt t="51981" x="3014663" y="2986088"/>
          <p14:tracePt t="51998" x="3014663" y="3014663"/>
          <p14:tracePt t="52015" x="3014663" y="3024188"/>
          <p14:tracePt t="52032" x="3024188" y="3028950"/>
          <p14:tracePt t="52048" x="3024188" y="3033713"/>
          <p14:tracePt t="52065" x="3024188" y="3057525"/>
          <p14:tracePt t="52081" x="3019425" y="3062288"/>
          <p14:tracePt t="52125" x="3009900" y="3067050"/>
          <p14:tracePt t="52141" x="3005138" y="3071813"/>
          <p14:tracePt t="52150" x="3000375" y="3076575"/>
          <p14:tracePt t="52165" x="2990850" y="3100388"/>
          <p14:tracePt t="52182" x="2976563" y="3119438"/>
          <p14:tracePt t="52200" x="2962275" y="3138488"/>
          <p14:tracePt t="52216" x="2947988" y="3157538"/>
          <p14:tracePt t="52232" x="2933700" y="3205163"/>
          <p14:tracePt t="52248" x="2909888" y="3300413"/>
          <p14:tracePt t="52265" x="2862263" y="3424238"/>
          <p14:tracePt t="52282" x="2828925" y="3495675"/>
          <p14:tracePt t="52298" x="2828925" y="3552825"/>
          <p14:tracePt t="52689" x="2828925" y="3557588"/>
          <p14:tracePt t="52713" x="2847975" y="3548063"/>
          <p14:tracePt t="52717" x="2862263" y="3533775"/>
          <p14:tracePt t="52727" x="2862263" y="3519488"/>
          <p14:tracePt t="52733" x="2867025" y="3505200"/>
          <p14:tracePt t="52749" x="2867025" y="3495675"/>
          <p14:tracePt t="52765" x="2924175" y="3462338"/>
          <p14:tracePt t="52783" x="2957513" y="3433763"/>
          <p14:tracePt t="52798" x="2995613" y="3409950"/>
          <p14:tracePt t="52815" x="3005138" y="3409950"/>
          <p14:tracePt t="52831" x="3009900" y="3409950"/>
          <p14:tracePt t="56109" x="3009900" y="3405188"/>
          <p14:tracePt t="56120" x="3009900" y="3386138"/>
          <p14:tracePt t="56125" x="3024188" y="3381375"/>
          <p14:tracePt t="56134" x="3028950" y="3381375"/>
          <p14:tracePt t="56148" x="3052763" y="3381375"/>
          <p14:tracePt t="56165" x="3176588" y="3381375"/>
          <p14:tracePt t="56181" x="3219450" y="3381375"/>
          <p14:tracePt t="56198" x="3224213" y="3376613"/>
          <p14:tracePt t="56215" x="3219450" y="3333750"/>
          <p14:tracePt t="56231" x="3209925" y="3214688"/>
          <p14:tracePt t="56248" x="3200400" y="3052763"/>
          <p14:tracePt t="56265" x="3167063" y="2886075"/>
          <p14:tracePt t="56281" x="3138488" y="2743200"/>
          <p14:tracePt t="56298" x="3086100" y="2638425"/>
          <p14:tracePt t="56314" x="3038475" y="2505075"/>
          <p14:tracePt t="56317" x="3019425" y="2471738"/>
          <p14:tracePt t="56331" x="3005138" y="2428875"/>
          <p14:tracePt t="56348" x="2990850" y="2395538"/>
          <p14:tracePt t="56364" x="2990850" y="2343150"/>
          <p14:tracePt t="56381" x="2990850" y="2286000"/>
          <p14:tracePt t="56398" x="2990850" y="2262188"/>
          <p14:tracePt t="56415" x="2986088" y="2228850"/>
          <p14:tracePt t="56431" x="2967038" y="2185988"/>
          <p14:tracePt t="56448" x="2957513" y="2162175"/>
          <p14:tracePt t="56464" x="2947988" y="2128838"/>
          <p14:tracePt t="56481" x="2933700" y="2095500"/>
          <p14:tracePt t="56498" x="2928938" y="2038350"/>
          <p14:tracePt t="56514" x="2914650" y="2005013"/>
          <p14:tracePt t="56531" x="2900363" y="1985963"/>
          <p14:tracePt t="56548" x="2886075" y="1962150"/>
          <p14:tracePt t="56549" x="2876550" y="1947863"/>
          <p14:tracePt t="56564" x="2838450" y="1890713"/>
          <p14:tracePt t="56581" x="2809875" y="1852613"/>
          <p14:tracePt t="56598" x="2800350" y="1828800"/>
          <p14:tracePt t="56614" x="2771775" y="1785938"/>
          <p14:tracePt t="56631" x="2743200" y="1757363"/>
          <p14:tracePt t="56648" x="2738438" y="1747838"/>
          <p14:tracePt t="56664" x="2728913" y="1747838"/>
          <p14:tracePt t="56681" x="2714625" y="1747838"/>
          <p14:tracePt t="56698" x="2705100" y="1738313"/>
          <p14:tracePt t="56717" x="2700338" y="1738313"/>
          <p14:tracePt t="56734" x="2681288" y="1733550"/>
          <p14:tracePt t="56749" x="2667000" y="1728788"/>
          <p14:tracePt t="56765" x="2638425" y="1709738"/>
          <p14:tracePt t="56781" x="2628900" y="1709738"/>
          <p14:tracePt t="56798" x="2619375" y="1709738"/>
          <p14:tracePt t="56823" x="2614613" y="1709738"/>
          <p14:tracePt t="56833" x="2609850" y="1709738"/>
          <p14:tracePt t="56848" x="2586038" y="1709738"/>
          <p14:tracePt t="56865" x="2562225" y="1733550"/>
          <p14:tracePt t="56881" x="2528888" y="1785938"/>
          <p14:tracePt t="56898" x="2505075" y="1843088"/>
          <p14:tracePt t="56902" x="2486025" y="1862138"/>
          <p14:tracePt t="56914" x="2476500" y="1890713"/>
          <p14:tracePt t="56931" x="2462213" y="1943100"/>
          <p14:tracePt t="56937" x="2447925" y="1962150"/>
          <p14:tracePt t="56948" x="2443163" y="1995488"/>
          <p14:tracePt t="56965" x="2419350" y="2147888"/>
          <p14:tracePt t="56981" x="2419350" y="2390775"/>
          <p14:tracePt t="56998" x="2419350" y="2519363"/>
          <p14:tracePt t="57014" x="2419350" y="2624138"/>
          <p14:tracePt t="57031" x="2419350" y="2724150"/>
          <p14:tracePt t="57049" x="2424113" y="2828925"/>
          <p14:tracePt t="57065" x="2424113" y="2919413"/>
          <p14:tracePt t="57081" x="2424113" y="3000375"/>
          <p14:tracePt t="57098" x="2414588" y="3057525"/>
          <p14:tracePt t="57115" x="2405063" y="3152775"/>
          <p14:tracePt t="57131" x="2400300" y="3219450"/>
          <p14:tracePt t="57134" x="2400300" y="3248025"/>
          <p14:tracePt t="57148" x="2390775" y="3281363"/>
          <p14:tracePt t="57153" x="2390775" y="3309938"/>
          <p14:tracePt t="57164" x="2390775" y="3328988"/>
          <p14:tracePt t="57181" x="2390775" y="3362325"/>
          <p14:tracePt t="57221" x="2390775" y="3367088"/>
          <p14:tracePt t="57232" x="2390775" y="3386138"/>
          <p14:tracePt t="57248" x="2390775" y="3409950"/>
          <p14:tracePt t="57266" x="2390775" y="3443288"/>
          <p14:tracePt t="57283" x="2390775" y="3471863"/>
          <p14:tracePt t="57298" x="2390775" y="3486150"/>
          <p14:tracePt t="57314" x="2390775" y="3490913"/>
          <p14:tracePt t="57331" x="2395538" y="3495675"/>
          <p14:tracePt t="57348" x="2409825" y="3495675"/>
          <p14:tracePt t="57349" x="2414588" y="3500438"/>
          <p14:tracePt t="57364" x="2419350" y="3500438"/>
          <p14:tracePt t="57381" x="2471738" y="3519488"/>
          <p14:tracePt t="57398" x="2528888" y="3519488"/>
          <p14:tracePt t="57415" x="2586038" y="3529013"/>
          <p14:tracePt t="57432" x="2638425" y="3533775"/>
          <p14:tracePt t="57448" x="2676525" y="3533775"/>
          <p14:tracePt t="57464" x="2695575" y="3533775"/>
          <p14:tracePt t="57481" x="2714625" y="3533775"/>
          <p14:tracePt t="57498" x="2738438" y="3514725"/>
          <p14:tracePt t="57515" x="2790825" y="3481388"/>
          <p14:tracePt t="57531" x="2795588" y="3443288"/>
          <p14:tracePt t="57532" x="2805113" y="3400425"/>
          <p14:tracePt t="57548" x="2824163" y="3367088"/>
          <p14:tracePt t="57564" x="2824163" y="3328988"/>
          <p14:tracePt t="57567" x="2833688" y="3300413"/>
          <p14:tracePt t="57581" x="2833688" y="3224213"/>
          <p14:tracePt t="57598" x="2838450" y="3119438"/>
          <p14:tracePt t="57615" x="2838450" y="3043238"/>
          <p14:tracePt t="57632" x="2838450" y="2924175"/>
          <p14:tracePt t="57648" x="2838450" y="2819400"/>
          <p14:tracePt t="57668" x="2838450" y="2728913"/>
          <p14:tracePt t="57681" x="2838450" y="2647950"/>
          <p14:tracePt t="57698" x="2838450" y="2557463"/>
          <p14:tracePt t="57714" x="2838450" y="2462213"/>
          <p14:tracePt t="57731" x="2838450" y="2371725"/>
          <p14:tracePt t="57749" x="2838450" y="2314575"/>
          <p14:tracePt t="57765" x="2838450" y="2262188"/>
          <p14:tracePt t="57782" x="2852738" y="2219325"/>
          <p14:tracePt t="57798" x="2867025" y="2190750"/>
          <p14:tracePt t="57814" x="2881313" y="2176463"/>
          <p14:tracePt t="57831" x="2886075" y="2157413"/>
          <p14:tracePt t="57848" x="2890838" y="2152650"/>
          <p14:tracePt t="57985" x="2890838" y="2143125"/>
          <p14:tracePt t="57997" x="2886075" y="2147888"/>
          <p14:tracePt t="58005" x="2876550" y="2157413"/>
          <p14:tracePt t="58015" x="2871788" y="2162175"/>
          <p14:tracePt t="58031" x="2852738" y="2181225"/>
          <p14:tracePt t="58047" x="2838450" y="2262188"/>
          <p14:tracePt t="58064" x="2781300" y="2409825"/>
          <p14:tracePt t="58081" x="2752725" y="2552700"/>
          <p14:tracePt t="58098" x="2733675" y="2700338"/>
          <p14:tracePt t="58114" x="2724150" y="2838450"/>
          <p14:tracePt t="58132" x="2724150" y="2957513"/>
          <p14:tracePt t="58148" x="2724150" y="3038475"/>
          <p14:tracePt t="58152" x="2724150" y="3076575"/>
          <p14:tracePt t="58165" x="2724150" y="3152775"/>
          <p14:tracePt t="58181" x="2724150" y="3219450"/>
          <p14:tracePt t="58198" x="2724150" y="3314700"/>
          <p14:tracePt t="58214" x="2724150" y="3405188"/>
          <p14:tracePt t="58233" x="2724150" y="3462338"/>
          <p14:tracePt t="58248" x="2724150" y="3509963"/>
          <p14:tracePt t="58265" x="2724150" y="3533775"/>
          <p14:tracePt t="58281" x="2724150" y="3581400"/>
          <p14:tracePt t="58298" x="2724150" y="3624263"/>
          <p14:tracePt t="58314" x="2724150" y="3662363"/>
          <p14:tracePt t="58331" x="2724150" y="3695700"/>
          <p14:tracePt t="58450" x="2724150" y="3690938"/>
          <p14:tracePt t="58454" x="2724150" y="3657600"/>
          <p14:tracePt t="58464" x="2752725" y="3586163"/>
          <p14:tracePt t="58482" x="2762250" y="3419475"/>
          <p14:tracePt t="58498" x="2771775" y="3228975"/>
          <p14:tracePt t="58514" x="2814638" y="3024188"/>
          <p14:tracePt t="58531" x="2833688" y="2867025"/>
          <p14:tracePt t="58548" x="2867025" y="2652713"/>
          <p14:tracePt t="58549" x="2895600" y="2547938"/>
          <p14:tracePt t="58564" x="2919413" y="2428875"/>
          <p14:tracePt t="58581" x="2957513" y="2171700"/>
          <p14:tracePt t="58598" x="2986088" y="2085975"/>
          <p14:tracePt t="58614" x="2986088" y="2047875"/>
          <p14:tracePt t="58632" x="2990850" y="2005013"/>
          <p14:tracePt t="58649" x="2995613" y="1957388"/>
          <p14:tracePt t="58664" x="3005138" y="1924050"/>
          <p14:tracePt t="58681" x="3009900" y="1905000"/>
          <p14:tracePt t="58698" x="3009900" y="1885950"/>
          <p14:tracePt t="58714" x="3024188" y="1866900"/>
          <p14:tracePt t="58731" x="3024188" y="1862138"/>
          <p14:tracePt t="58733" x="3024188" y="1857375"/>
          <p14:tracePt t="58747" x="3028950" y="1843088"/>
          <p14:tracePt t="58748" x="3028950" y="1833563"/>
          <p14:tracePt t="58764" x="3028950" y="1819275"/>
          <p14:tracePt t="58781" x="3028950" y="1747838"/>
          <p14:tracePt t="58797" x="3028950" y="1700213"/>
          <p14:tracePt t="58814" x="3028950" y="1676400"/>
          <p14:tracePt t="58831" x="3028950" y="1666875"/>
          <p14:tracePt t="58989" x="3024188" y="1666875"/>
          <p14:tracePt t="58997" x="3019425" y="1671638"/>
          <p14:tracePt t="59004" x="3009900" y="1676400"/>
          <p14:tracePt t="59014" x="3000375" y="1714500"/>
          <p14:tracePt t="59031" x="2981325" y="1771650"/>
          <p14:tracePt t="59048" x="2967038" y="1857375"/>
          <p14:tracePt t="59064" x="2952750" y="1947863"/>
          <p14:tracePt t="59081" x="2952750" y="2043113"/>
          <p14:tracePt t="59098" x="2943225" y="2081213"/>
          <p14:tracePt t="59114" x="2943225" y="2114550"/>
          <p14:tracePt t="59131" x="2938463" y="2162175"/>
          <p14:tracePt t="59138" x="2938463" y="2200275"/>
          <p14:tracePt t="59148" x="2919413" y="2262188"/>
          <p14:tracePt t="59164" x="2919413" y="2281238"/>
          <p14:tracePt t="59181" x="2914650" y="2362200"/>
          <p14:tracePt t="59199" x="2905125" y="2400300"/>
          <p14:tracePt t="59216" x="2900363" y="2471738"/>
          <p14:tracePt t="59231" x="2890838" y="2547938"/>
          <p14:tracePt t="59247" x="2881313" y="2628900"/>
          <p14:tracePt t="59264" x="2881313" y="2747963"/>
          <p14:tracePt t="59281" x="2881313" y="2814638"/>
          <p14:tracePt t="59298" x="2881313" y="2871788"/>
          <p14:tracePt t="59314" x="2881313" y="2914650"/>
          <p14:tracePt t="59331" x="2881313" y="2943225"/>
          <p14:tracePt t="59347" x="2876550" y="2957513"/>
          <p14:tracePt t="59364" x="2876550" y="2962275"/>
          <p14:tracePt t="59424" x="2876550" y="2971800"/>
          <p14:tracePt t="59450" x="2876550" y="2981325"/>
          <p14:tracePt t="59534" x="2871788" y="2981325"/>
          <p14:tracePt t="59542" x="2867025" y="2957513"/>
          <p14:tracePt t="59550" x="2857500" y="2943225"/>
          <p14:tracePt t="59565" x="2857500" y="2938463"/>
          <p14:tracePt t="59581" x="2838450" y="2833688"/>
          <p14:tracePt t="59598" x="2838450" y="2767013"/>
          <p14:tracePt t="59615" x="2828925" y="2733675"/>
          <p14:tracePt t="59631" x="2828925" y="2724150"/>
          <p14:tracePt t="59878" x="2828925" y="2728913"/>
          <p14:tracePt t="59886" x="2828925" y="2743200"/>
          <p14:tracePt t="59898" x="2828925" y="2747963"/>
          <p14:tracePt t="59915" x="2828925" y="2819400"/>
          <p14:tracePt t="59931" x="2828925" y="2867025"/>
          <p14:tracePt t="59947" x="2828925" y="2890838"/>
          <p14:tracePt t="59953" x="2828925" y="2895600"/>
          <p14:tracePt t="59964" x="2828925" y="2900363"/>
          <p14:tracePt t="59982" x="2828925" y="2905125"/>
          <p14:tracePt t="60036" x="2828925" y="2919413"/>
          <p14:tracePt t="60181" x="2828925" y="2924175"/>
          <p14:tracePt t="60199" x="2838450" y="2924175"/>
          <p14:tracePt t="60206" x="2843213" y="2924175"/>
          <p14:tracePt t="60349" x="2847975" y="2924175"/>
          <p14:tracePt t="60357" x="2852738" y="2924175"/>
          <p14:tracePt t="60369" x="2857500" y="2924175"/>
          <p14:tracePt t="60381" x="2876550" y="2924175"/>
          <p14:tracePt t="60398" x="2905125" y="2919413"/>
          <p14:tracePt t="60414" x="2928938" y="2881313"/>
          <p14:tracePt t="60431" x="2962275" y="2838450"/>
          <p14:tracePt t="60447" x="2971800" y="2795588"/>
          <p14:tracePt t="60464" x="2986088" y="2738438"/>
          <p14:tracePt t="60481" x="2990850" y="2705100"/>
          <p14:tracePt t="60498" x="3005138" y="2700338"/>
          <p14:tracePt t="60950" x="3009900" y="2695575"/>
          <p14:tracePt t="60958" x="3009900" y="2690813"/>
          <p14:tracePt t="60974" x="3009900" y="2671763"/>
          <p14:tracePt t="60981" x="2995613" y="2643188"/>
          <p14:tracePt t="60998" x="2986088" y="2609850"/>
          <p14:tracePt t="61014" x="2962275" y="2538413"/>
          <p14:tracePt t="61031" x="2919413" y="2438400"/>
          <p14:tracePt t="61048" x="2862263" y="2300288"/>
          <p14:tracePt t="61064" x="2790825" y="2166938"/>
          <p14:tracePt t="61081" x="2767013" y="2081213"/>
          <p14:tracePt t="61097" x="2728913" y="2024063"/>
          <p14:tracePt t="61114" x="2714625" y="2009775"/>
          <p14:tracePt t="61131" x="2714625" y="1995488"/>
          <p14:tracePt t="61189" x="2709863" y="1990725"/>
          <p14:tracePt t="61204" x="2705100" y="2009775"/>
          <p14:tracePt t="61212" x="2705100" y="2028825"/>
          <p14:tracePt t="61221" x="2705100" y="2100263"/>
          <p14:tracePt t="61231" x="2695575" y="2152650"/>
          <p14:tracePt t="61249" x="2695575" y="2305050"/>
          <p14:tracePt t="61264" x="2695575" y="2457450"/>
          <p14:tracePt t="61281" x="2695575" y="2600325"/>
          <p14:tracePt t="61298" x="2695575" y="2681288"/>
          <p14:tracePt t="61314" x="2695575" y="2776538"/>
          <p14:tracePt t="61331" x="2695575" y="2828925"/>
          <p14:tracePt t="61347" x="2686050" y="2852738"/>
          <p14:tracePt t="61364" x="2686050" y="2876550"/>
          <p14:tracePt t="61381" x="2686050" y="2909888"/>
          <p14:tracePt t="61384" x="2686050" y="2914650"/>
          <p14:tracePt t="61398" x="2690813" y="2938463"/>
          <p14:tracePt t="61414" x="2690813" y="2943225"/>
          <p14:tracePt t="61431" x="2690813" y="2962275"/>
          <p14:tracePt t="61447" x="2690813" y="2971800"/>
          <p14:tracePt t="61464" x="2690813" y="2990850"/>
          <p14:tracePt t="61481" x="2690813" y="2995613"/>
          <p14:tracePt t="61497" x="2690813" y="3014663"/>
          <p14:tracePt t="61514" x="2690813" y="3024188"/>
          <p14:tracePt t="61566" x="2695575" y="3028950"/>
          <p14:tracePt t="61581" x="2695575" y="3024188"/>
          <p14:tracePt t="61590" x="2700338" y="3009900"/>
          <p14:tracePt t="61598" x="2705100" y="3005138"/>
          <p14:tracePt t="61614" x="2705100" y="2995613"/>
          <p14:tracePt t="61631" x="2709863" y="2981325"/>
          <p14:tracePt t="61647" x="2719388" y="2957513"/>
          <p14:tracePt t="61664" x="2728913" y="2947988"/>
          <p14:tracePt t="61681" x="2728913" y="2938463"/>
          <p14:tracePt t="61698" x="2728913" y="2914650"/>
          <p14:tracePt t="62251" x="2728913" y="2905125"/>
          <p14:tracePt t="62271" x="2752725" y="2890838"/>
          <p14:tracePt t="62280" x="2762250" y="2886075"/>
          <p14:tracePt t="62297" x="2790825" y="2871788"/>
          <p14:tracePt t="62314" x="2795588" y="2862263"/>
          <p14:tracePt t="62331" x="2805113" y="2852738"/>
          <p14:tracePt t="71089" x="2828925" y="2852738"/>
          <p14:tracePt t="71092" x="2938463" y="2852738"/>
          <p14:tracePt t="71101" x="3228975" y="2852738"/>
          <p14:tracePt t="71113" x="3576638" y="2805113"/>
          <p14:tracePt t="71131" x="4333875" y="2543175"/>
          <p14:tracePt t="71139" x="4672013" y="2309813"/>
          <p14:tracePt t="71146" x="4981575" y="2105025"/>
          <p14:tracePt t="71163" x="5634038" y="1757363"/>
          <p14:tracePt t="71180" x="6572250" y="1357313"/>
          <p14:tracePt t="71197" x="6843713" y="1228725"/>
          <p14:tracePt t="71213" x="7291388" y="1004888"/>
          <p14:tracePt t="71229" x="7377113" y="914400"/>
          <p14:tracePt t="71247" x="7405688" y="842963"/>
          <p14:tracePt t="71263" x="7405688" y="752475"/>
          <p14:tracePt t="71280" x="7362825" y="628650"/>
          <p14:tracePt t="71296" x="7305675" y="528638"/>
          <p14:tracePt t="71313" x="7258050" y="461963"/>
          <p14:tracePt t="71330" x="7215188" y="428625"/>
          <p14:tracePt t="71346" x="7186613" y="390525"/>
          <p14:tracePt t="71363" x="7134225" y="376238"/>
          <p14:tracePt t="71380" x="7119938" y="371475"/>
          <p14:tracePt t="71417" x="7115175" y="371475"/>
          <p14:tracePt t="71421" x="7100888" y="385763"/>
          <p14:tracePt t="71431" x="7100888" y="390525"/>
          <p14:tracePt t="71446" x="7067550" y="500063"/>
          <p14:tracePt t="71463" x="7024688" y="600075"/>
          <p14:tracePt t="71480" x="6996113" y="685800"/>
          <p14:tracePt t="71497" x="6972300" y="719138"/>
          <p14:tracePt t="71514" x="6943725" y="757238"/>
          <p14:tracePt t="71519" x="6929438" y="776288"/>
          <p14:tracePt t="71530" x="6905625" y="809625"/>
          <p14:tracePt t="71546" x="6829425" y="900113"/>
          <p14:tracePt t="71563" x="6757988" y="971550"/>
          <p14:tracePt t="71579" x="6734175" y="985838"/>
          <p14:tracePt t="71596" x="6605588" y="1028700"/>
          <p14:tracePt t="71598" x="6505575" y="1038225"/>
          <p14:tracePt t="71613" x="6357938" y="1100138"/>
          <p14:tracePt t="71631" x="6124575" y="1138238"/>
          <p14:tracePt t="71647" x="5948363" y="1162050"/>
          <p14:tracePt t="71665" x="5867400" y="1171575"/>
          <p14:tracePt t="71681" x="5824538" y="1171575"/>
          <p14:tracePt t="71696" x="5800725" y="1171575"/>
          <p14:tracePt t="71713" x="5767388" y="1181100"/>
          <p14:tracePt t="71730" x="5724525" y="1195388"/>
          <p14:tracePt t="71747" x="5667375" y="1195388"/>
          <p14:tracePt t="71763" x="5643563" y="1195388"/>
          <p14:tracePt t="71780" x="5629275" y="1195388"/>
          <p14:tracePt t="71926" x="5624513" y="1219200"/>
          <p14:tracePt t="71941" x="5634038" y="1223963"/>
          <p14:tracePt t="71949" x="5638800" y="1228725"/>
          <p14:tracePt t="71958" x="5648325" y="1228725"/>
          <p14:tracePt t="71966" x="5662613" y="1233488"/>
          <p14:tracePt t="71981" x="5757863" y="1252538"/>
          <p14:tracePt t="71997" x="5848350" y="1271588"/>
          <p14:tracePt t="72013" x="5957888" y="1285875"/>
          <p14:tracePt t="72030" x="6038850" y="1285875"/>
          <p14:tracePt t="72046" x="6072188" y="1285875"/>
          <p14:tracePt t="72063" x="6096000" y="1285875"/>
          <p14:tracePt t="72080" x="6134100" y="1285875"/>
          <p14:tracePt t="72096" x="6181725" y="1285875"/>
          <p14:tracePt t="72113" x="6276975" y="1266825"/>
          <p14:tracePt t="72130" x="6372225" y="1262063"/>
          <p14:tracePt t="72146" x="6448425" y="1238250"/>
          <p14:tracePt t="72163" x="6572250" y="1209675"/>
          <p14:tracePt t="72180" x="6705600" y="1181100"/>
          <p14:tracePt t="72197" x="6848475" y="1152525"/>
          <p14:tracePt t="72213" x="6977063" y="1152525"/>
          <p14:tracePt t="72229" x="7005638" y="1152525"/>
          <p14:tracePt t="72263" x="7010400" y="1152525"/>
          <p14:tracePt t="72285" x="7010400" y="1157288"/>
          <p14:tracePt t="72296" x="7010400" y="1171575"/>
          <p14:tracePt t="72313" x="7005638" y="1181100"/>
          <p14:tracePt t="72330" x="7005638" y="1185863"/>
          <p14:tracePt t="72368" x="7005638" y="1195388"/>
          <p14:tracePt t="72373" x="7005638" y="1200150"/>
          <p14:tracePt t="72381" x="7005638" y="1219200"/>
          <p14:tracePt t="72396" x="7005638" y="1257300"/>
          <p14:tracePt t="72402" x="7005638" y="1319213"/>
          <p14:tracePt t="72413" x="7005638" y="1462088"/>
          <p14:tracePt t="72430" x="7005638" y="1585913"/>
          <p14:tracePt t="72446" x="7005638" y="1704975"/>
          <p14:tracePt t="72463" x="7005638" y="1757363"/>
          <p14:tracePt t="72480" x="7005638" y="1790700"/>
          <p14:tracePt t="72496" x="6991350" y="1804988"/>
          <p14:tracePt t="72513" x="6972300" y="1819275"/>
          <p14:tracePt t="72534" x="6967538" y="1824038"/>
          <p14:tracePt t="72546" x="6915150" y="1824038"/>
          <p14:tracePt t="72563" x="6815138" y="1824038"/>
          <p14:tracePt t="72579" x="6667500" y="1785938"/>
          <p14:tracePt t="72596" x="6472238" y="1724025"/>
          <p14:tracePt t="72613" x="6253163" y="1628775"/>
          <p14:tracePt t="72630" x="6100763" y="1504950"/>
          <p14:tracePt t="72647" x="5957888" y="1362075"/>
          <p14:tracePt t="72663" x="5862638" y="1257300"/>
          <p14:tracePt t="72680" x="5819775" y="1185863"/>
          <p14:tracePt t="72696" x="5815013" y="1162050"/>
          <p14:tracePt t="72713" x="5815013" y="1147763"/>
          <p14:tracePt t="72730" x="5815013" y="1138238"/>
          <p14:tracePt t="72746" x="5829300" y="1114425"/>
          <p14:tracePt t="72763" x="5881688" y="1095375"/>
          <p14:tracePt t="72783" x="5972175" y="1057275"/>
          <p14:tracePt t="72799" x="6043613" y="1057275"/>
          <p14:tracePt t="72813" x="6091238" y="1057275"/>
          <p14:tracePt t="72830" x="6167438" y="1057275"/>
          <p14:tracePt t="72846" x="6215063" y="1057275"/>
          <p14:tracePt t="72863" x="6253163" y="1062038"/>
          <p14:tracePt t="72880" x="6291263" y="1066800"/>
          <p14:tracePt t="72897" x="6367463" y="1081088"/>
          <p14:tracePt t="72913" x="6405563" y="1100138"/>
          <p14:tracePt t="72923" x="6438900" y="1104900"/>
          <p14:tracePt t="72930" x="6443663" y="1123950"/>
          <p14:tracePt t="72946" x="6472238" y="1147763"/>
          <p14:tracePt t="72963" x="6491288" y="1171575"/>
          <p14:tracePt t="72966" x="6524625" y="1204913"/>
          <p14:tracePt t="72982" x="6553200" y="1247775"/>
          <p14:tracePt t="72996" x="6577013" y="1323975"/>
          <p14:tracePt t="72999" x="6596063" y="1343025"/>
          <p14:tracePt t="73013" x="6605588" y="1400175"/>
          <p14:tracePt t="73029" x="6634163" y="1547813"/>
          <p14:tracePt t="73047" x="6672263" y="1666875"/>
          <p14:tracePt t="73063" x="6677025" y="1747838"/>
          <p14:tracePt t="73079" x="6677025" y="1795463"/>
          <p14:tracePt t="73096" x="6677025" y="1843088"/>
          <p14:tracePt t="73113" x="6677025" y="1890713"/>
          <p14:tracePt t="73129" x="6677025" y="1962150"/>
          <p14:tracePt t="73146" x="6677025" y="2009775"/>
          <p14:tracePt t="73163" x="6677025" y="2038350"/>
          <p14:tracePt t="73180" x="6686550" y="2062163"/>
          <p14:tracePt t="73182" x="6686550" y="2076450"/>
          <p14:tracePt t="73197" x="6686550" y="2105025"/>
          <p14:tracePt t="73213" x="6686550" y="2128838"/>
          <p14:tracePt t="73230" x="6681788" y="2157413"/>
          <p14:tracePt t="73246" x="6667500" y="2176463"/>
          <p14:tracePt t="73263" x="6629400" y="2209800"/>
          <p14:tracePt t="73280" x="6605588" y="2209800"/>
          <p14:tracePt t="73296" x="6557963" y="2219325"/>
          <p14:tracePt t="73313" x="6524625" y="2219325"/>
          <p14:tracePt t="73330" x="6491288" y="2195513"/>
          <p14:tracePt t="73346" x="6419850" y="2124075"/>
          <p14:tracePt t="73363" x="6315075" y="2019300"/>
          <p14:tracePt t="73379" x="6253163" y="1938338"/>
          <p14:tracePt t="73396" x="6148388" y="1857375"/>
          <p14:tracePt t="73401" x="6100763" y="1819275"/>
          <p14:tracePt t="73413" x="6043613" y="1771650"/>
          <p14:tracePt t="73430" x="6010275" y="1747838"/>
          <p14:tracePt t="73446" x="5995988" y="1728788"/>
          <p14:tracePt t="73463" x="5976938" y="1714500"/>
          <p14:tracePt t="73480" x="5943600" y="1700213"/>
          <p14:tracePt t="73496" x="5881688" y="1652588"/>
          <p14:tracePt t="73513" x="5848350" y="1643063"/>
          <p14:tracePt t="73529" x="5848350" y="1638300"/>
          <p14:tracePt t="73717" x="5848350" y="1643063"/>
          <p14:tracePt t="73728" x="5848350" y="1671638"/>
          <p14:tracePt t="73735" x="5848350" y="1681163"/>
          <p14:tracePt t="73746" x="5848350" y="1695450"/>
          <p14:tracePt t="73763" x="5862638" y="1738313"/>
          <p14:tracePt t="73780" x="5891213" y="1776413"/>
          <p14:tracePt t="73782" x="5905500" y="1795463"/>
          <p14:tracePt t="73796" x="5919788" y="1819275"/>
          <p14:tracePt t="73813" x="5976938" y="1885950"/>
          <p14:tracePt t="73829" x="6005513" y="1928813"/>
          <p14:tracePt t="73846" x="6043613" y="1962150"/>
          <p14:tracePt t="73863" x="6100763" y="1985963"/>
          <p14:tracePt t="73879" x="6143625" y="2024063"/>
          <p14:tracePt t="73896" x="6205538" y="2047875"/>
          <p14:tracePt t="73901" x="6257925" y="2066925"/>
          <p14:tracePt t="73912" x="6300788" y="2081213"/>
          <p14:tracePt t="73929" x="6410325" y="2100263"/>
          <p14:tracePt t="73946" x="6505575" y="2119313"/>
          <p14:tracePt t="73963" x="6562725" y="2119313"/>
          <p14:tracePt t="73980" x="6610350" y="2119313"/>
          <p14:tracePt t="73984" x="6615113" y="2119313"/>
          <p14:tracePt t="73997" x="6638925" y="2119313"/>
          <p14:tracePt t="74013" x="6672263" y="2095500"/>
          <p14:tracePt t="74029" x="6710363" y="2057400"/>
          <p14:tracePt t="74046" x="6729413" y="2038350"/>
          <p14:tracePt t="74063" x="6805613" y="1928813"/>
          <p14:tracePt t="74080" x="6834188" y="1828800"/>
          <p14:tracePt t="74096" x="6848475" y="1771650"/>
          <p14:tracePt t="74113" x="6862763" y="1719263"/>
          <p14:tracePt t="74129" x="6872288" y="1671638"/>
          <p14:tracePt t="74146" x="6872288" y="1609725"/>
          <p14:tracePt t="74151" x="6872288" y="1571625"/>
          <p14:tracePt t="74163" x="6872288" y="1543050"/>
          <p14:tracePt t="74180" x="6862763" y="1500188"/>
          <p14:tracePt t="74182" x="6848475" y="1485900"/>
          <p14:tracePt t="74196" x="6834188" y="1466850"/>
          <p14:tracePt t="74213" x="6805613" y="1438275"/>
          <p14:tracePt t="74216" x="6777038" y="1414463"/>
          <p14:tracePt t="74230" x="6753225" y="1409700"/>
          <p14:tracePt t="74246" x="6638925" y="1366838"/>
          <p14:tracePt t="74263" x="6543675" y="1328738"/>
          <p14:tracePt t="74279" x="6424613" y="1314450"/>
          <p14:tracePt t="74296" x="6329363" y="1295400"/>
          <p14:tracePt t="74313" x="6248400" y="1285875"/>
          <p14:tracePt t="74329" x="6215063" y="1285875"/>
          <p14:tracePt t="74346" x="6191250" y="1285875"/>
          <p14:tracePt t="74363" x="6157913" y="1290638"/>
          <p14:tracePt t="74379" x="6138863" y="1309688"/>
          <p14:tracePt t="74396" x="6081713" y="1371600"/>
          <p14:tracePt t="74401" x="6024563" y="1433513"/>
          <p14:tracePt t="74413" x="5972175" y="1524000"/>
          <p14:tracePt t="74430" x="5915025" y="1633538"/>
          <p14:tracePt t="74446" x="5900738" y="1704975"/>
          <p14:tracePt t="74463" x="5891213" y="1776413"/>
          <p14:tracePt t="74480" x="5891213" y="1890713"/>
          <p14:tracePt t="74496" x="5891213" y="1995488"/>
          <p14:tracePt t="74512" x="5895975" y="2085975"/>
          <p14:tracePt t="74530" x="5929313" y="2171700"/>
          <p14:tracePt t="74546" x="5957888" y="2233613"/>
          <p14:tracePt t="74563" x="6000750" y="2276475"/>
          <p14:tracePt t="74579" x="6053138" y="2300288"/>
          <p14:tracePt t="74596" x="6072188" y="2305050"/>
          <p14:tracePt t="74598" x="6081713" y="2305050"/>
          <p14:tracePt t="74613" x="6110288" y="2309813"/>
          <p14:tracePt t="74630" x="6167438" y="2319338"/>
          <p14:tracePt t="74647" x="6238875" y="2338388"/>
          <p14:tracePt t="74663" x="6319838" y="2352675"/>
          <p14:tracePt t="74679" x="6448425" y="2381250"/>
          <p14:tracePt t="74696" x="6581775" y="2409825"/>
          <p14:tracePt t="74713" x="6662738" y="2414588"/>
          <p14:tracePt t="74729" x="6710363" y="2424113"/>
          <p14:tracePt t="74746" x="6729413" y="2424113"/>
          <p14:tracePt t="75766" x="6729413" y="2405063"/>
          <p14:tracePt t="75778" x="6724650" y="2400300"/>
          <p14:tracePt t="75782" x="6705600" y="2381250"/>
          <p14:tracePt t="75797" x="6700838" y="2376488"/>
          <p14:tracePt t="75813" x="6667500" y="2343150"/>
          <p14:tracePt t="75830" x="6629400" y="2314575"/>
          <p14:tracePt t="75846" x="6600825" y="2300288"/>
          <p14:tracePt t="75863" x="6596063" y="2290763"/>
          <p14:tracePt t="75879" x="6567488" y="2266950"/>
          <p14:tracePt t="75896" x="6534150" y="2238375"/>
          <p14:tracePt t="75901" x="6519863" y="2238375"/>
          <p14:tracePt t="75913" x="6496050" y="2200275"/>
          <p14:tracePt t="75929" x="6462713" y="2185988"/>
          <p14:tracePt t="75946" x="6419850" y="2162175"/>
          <p14:tracePt t="75963" x="6400800" y="2133600"/>
          <p14:tracePt t="75979" x="6362700" y="2128838"/>
          <p14:tracePt t="76334" x="6357938" y="2124075"/>
          <p14:tracePt t="76341" x="6348413" y="2109788"/>
          <p14:tracePt t="76349" x="6334125" y="2090738"/>
          <p14:tracePt t="76363" x="6319838" y="2057400"/>
          <p14:tracePt t="76379" x="6272213" y="1938338"/>
          <p14:tracePt t="76384" x="6243638" y="1881188"/>
          <p14:tracePt t="76396" x="6167438" y="1795463"/>
          <p14:tracePt t="76402" x="6157913" y="1781175"/>
          <p14:tracePt t="76412" x="6143625" y="1771650"/>
          <p14:tracePt t="76429" x="6119813" y="1728788"/>
          <p14:tracePt t="76605" x="6115050" y="1724025"/>
          <p14:tracePt t="76612" x="6110288" y="1724025"/>
          <p14:tracePt t="76621" x="6100763" y="1724025"/>
          <p14:tracePt t="76630" x="6076950" y="1724025"/>
          <p14:tracePt t="76646" x="6038850" y="1724025"/>
          <p14:tracePt t="76663" x="5991225" y="1724025"/>
          <p14:tracePt t="76679" x="5962650" y="1724025"/>
          <p14:tracePt t="76696" x="5948363" y="1724025"/>
          <p14:tracePt t="76713" x="5943600" y="1724025"/>
          <p14:tracePt t="76730" x="5919788" y="1724025"/>
          <p14:tracePt t="76746" x="5905500" y="1724025"/>
          <p14:tracePt t="76762" x="5895975" y="1724025"/>
          <p14:tracePt t="76780" x="5881688" y="1724025"/>
          <p14:tracePt t="76796" x="5876925" y="1724025"/>
          <p14:tracePt t="76904" x="5867400" y="1724025"/>
          <p14:tracePt t="76909" x="5862638" y="1724025"/>
          <p14:tracePt t="76918" x="5834063" y="1733550"/>
          <p14:tracePt t="76929" x="5805488" y="1747838"/>
          <p14:tracePt t="76946" x="5734050" y="1747838"/>
          <p14:tracePt t="76962" x="5686425" y="1747838"/>
          <p14:tracePt t="76979" x="5681663" y="1747838"/>
          <p14:tracePt t="77046" x="5676900" y="1747838"/>
          <p14:tracePt t="77056" x="5672138" y="1743075"/>
          <p14:tracePt t="77087" x="5676900" y="1728788"/>
          <p14:tracePt t="77101" x="5691188" y="1728788"/>
          <p14:tracePt t="77109" x="5710238" y="1728788"/>
          <p14:tracePt t="77120" x="5715000" y="1728788"/>
          <p14:tracePt t="77129" x="5748338" y="1728788"/>
          <p14:tracePt t="77146" x="5829300" y="1728788"/>
          <p14:tracePt t="77162" x="5919788" y="1728788"/>
          <p14:tracePt t="77164" x="5972175" y="1728788"/>
          <p14:tracePt t="77180" x="6010275" y="1728788"/>
          <p14:tracePt t="77196" x="6067425" y="1728788"/>
          <p14:tracePt t="77212" x="6091238" y="1728788"/>
          <p14:tracePt t="77229" x="6096000" y="1728788"/>
          <p14:tracePt t="77269" x="6100763" y="1728788"/>
          <p14:tracePt t="77277" x="6105525" y="1728788"/>
          <p14:tracePt t="77285" x="6110288" y="1728788"/>
          <p14:tracePt t="77296" x="6129338" y="1728788"/>
          <p14:tracePt t="77313" x="6148388" y="1728788"/>
          <p14:tracePt t="77421" x="6153150" y="1724025"/>
          <p14:tracePt t="77437" x="6157913" y="1719263"/>
          <p14:tracePt t="77446" x="6162675" y="1719263"/>
          <p14:tracePt t="77453" x="6167438" y="1719263"/>
          <p14:tracePt t="77470" x="6176963" y="1719263"/>
          <p14:tracePt t="77479" x="6181725" y="1719263"/>
          <p14:tracePt t="77495" x="6196013" y="1719263"/>
          <p14:tracePt t="77512" x="6210300" y="1719263"/>
          <p14:tracePt t="79887" x="6172200" y="1724025"/>
          <p14:tracePt t="79893" x="6134100" y="1728788"/>
          <p14:tracePt t="79900" x="6029325" y="1752600"/>
          <p14:tracePt t="79913" x="5953125" y="1762125"/>
          <p14:tracePt t="79929" x="5667375" y="1762125"/>
          <p14:tracePt t="79947" x="5195888" y="1762125"/>
          <p14:tracePt t="79962" x="4781550" y="1762125"/>
          <p14:tracePt t="79979" x="4457700" y="1762125"/>
          <p14:tracePt t="79995" x="4133850" y="1728788"/>
          <p14:tracePt t="80014" x="3690938" y="1652588"/>
          <p14:tracePt t="80029" x="3586163" y="1652588"/>
          <p14:tracePt t="80045" x="3252788" y="1600200"/>
          <p14:tracePt t="80062" x="3100388" y="1581150"/>
          <p14:tracePt t="80079" x="3014663" y="1562100"/>
          <p14:tracePt t="80096" x="2952750" y="1533525"/>
          <p14:tracePt t="80112" x="2919413" y="1524000"/>
          <p14:tracePt t="80129" x="2805113" y="1514475"/>
          <p14:tracePt t="80145" x="2662238" y="1504950"/>
          <p14:tracePt t="80162" x="2533650" y="1504950"/>
          <p14:tracePt t="80167" x="2495550" y="1504950"/>
          <p14:tracePt t="80179" x="2466975" y="1509713"/>
          <p14:tracePt t="80195" x="2390775" y="1509713"/>
          <p14:tracePt t="80197" x="2362200" y="1509713"/>
          <p14:tracePt t="80212" x="2333625" y="1509713"/>
          <p14:tracePt t="80229" x="2252663" y="1509713"/>
          <p14:tracePt t="80245" x="2185988" y="1514475"/>
          <p14:tracePt t="80262" x="2133600" y="1528763"/>
          <p14:tracePt t="80279" x="2105025" y="1538288"/>
          <p14:tracePt t="80296" x="2043113" y="1566863"/>
          <p14:tracePt t="80312" x="1990725" y="1585913"/>
          <p14:tracePt t="80329" x="1957388" y="1614488"/>
          <p14:tracePt t="80345" x="1947863" y="1614488"/>
          <p14:tracePt t="80433" x="1947863" y="1619250"/>
          <p14:tracePt t="80437" x="1952625" y="1628775"/>
          <p14:tracePt t="80446" x="1976438" y="1647825"/>
          <p14:tracePt t="80462" x="2024063" y="1666875"/>
          <p14:tracePt t="80479" x="2076450" y="1676400"/>
          <p14:tracePt t="80495" x="2162175" y="1719263"/>
          <p14:tracePt t="80512" x="2219325" y="1724025"/>
          <p14:tracePt t="80529" x="2314575" y="1743075"/>
          <p14:tracePt t="80545" x="2386013" y="1747838"/>
          <p14:tracePt t="80562" x="2428875" y="1747838"/>
          <p14:tracePt t="80579" x="2447925" y="1747838"/>
          <p14:tracePt t="80595" x="2462213" y="1747838"/>
          <p14:tracePt t="80612" x="2471738" y="1738313"/>
          <p14:tracePt t="80615" x="2481263" y="1738313"/>
          <p14:tracePt t="80628" x="2490788" y="1719263"/>
          <p14:tracePt t="80646" x="2500313" y="1709738"/>
          <p14:tracePt t="80662" x="2505075" y="1700213"/>
          <p14:tracePt t="80679" x="2524125" y="1700213"/>
          <p14:tracePt t="80695" x="2538413" y="1695450"/>
          <p14:tracePt t="80712" x="2552700" y="1676400"/>
          <p14:tracePt t="80729" x="2576513" y="1676400"/>
          <p14:tracePt t="80745" x="2590800" y="1676400"/>
          <p14:tracePt t="80762" x="2633663" y="1676400"/>
          <p14:tracePt t="80779" x="2681288" y="1676400"/>
          <p14:tracePt t="80795" x="2733675" y="1676400"/>
          <p14:tracePt t="80812" x="2809875" y="1676400"/>
          <p14:tracePt t="80814" x="2847975" y="1676400"/>
          <p14:tracePt t="80828" x="3000375" y="1676400"/>
          <p14:tracePt t="80845" x="3167063" y="1676400"/>
          <p14:tracePt t="80862" x="3343275" y="1676400"/>
          <p14:tracePt t="80879" x="3519488" y="1676400"/>
          <p14:tracePt t="80895" x="3724275" y="1676400"/>
          <p14:tracePt t="80913" x="3890963" y="1676400"/>
          <p14:tracePt t="80929" x="4014788" y="1676400"/>
          <p14:tracePt t="80945" x="4090988" y="1666875"/>
          <p14:tracePt t="80962" x="4138613" y="1662113"/>
          <p14:tracePt t="80979" x="4171950" y="1662113"/>
          <p14:tracePt t="80995" x="4238625" y="1662113"/>
          <p14:tracePt t="80998" x="4276725" y="1662113"/>
          <p14:tracePt t="81012" x="4319588" y="1662113"/>
          <p14:tracePt t="81029" x="4452938" y="1685925"/>
          <p14:tracePt t="81045" x="4648200" y="1714500"/>
          <p14:tracePt t="81062" x="4724400" y="1743075"/>
          <p14:tracePt t="81078" x="4805363" y="1757363"/>
          <p14:tracePt t="81096" x="4838700" y="1766888"/>
          <p14:tracePt t="81112" x="4876800" y="1766888"/>
          <p14:tracePt t="81129" x="4914900" y="1766888"/>
          <p14:tracePt t="81145" x="4957763" y="1771650"/>
          <p14:tracePt t="81162" x="5005388" y="1771650"/>
          <p14:tracePt t="81179" x="5043488" y="1785938"/>
          <p14:tracePt t="81195" x="5081588" y="1795463"/>
          <p14:tracePt t="81213" x="5095875" y="1795463"/>
          <p14:tracePt t="81303" x="5062538" y="1795463"/>
          <p14:tracePt t="81313" x="5019675" y="1795463"/>
          <p14:tracePt t="81323" x="4972050" y="1795463"/>
          <p14:tracePt t="81329" x="4891088" y="1795463"/>
          <p14:tracePt t="81345" x="4676775" y="1814513"/>
          <p14:tracePt t="81362" x="4410075" y="1824038"/>
          <p14:tracePt t="81379" x="4148138" y="1824038"/>
          <p14:tracePt t="81395" x="4005263" y="1824038"/>
          <p14:tracePt t="81400" x="4000500" y="1824038"/>
          <p14:tracePt t="81432" x="3995738" y="1824038"/>
          <p14:tracePt t="81437" x="3990975" y="1833563"/>
          <p14:tracePt t="81446" x="3971925" y="1833563"/>
          <p14:tracePt t="81462" x="3905250" y="1833563"/>
          <p14:tracePt t="81479" x="3805238" y="1833563"/>
          <p14:tracePt t="81495" x="3690938" y="1833563"/>
          <p14:tracePt t="81515" x="3595688" y="1819275"/>
          <p14:tracePt t="81531" x="3476625" y="1800225"/>
          <p14:tracePt t="81545" x="3333750" y="1790700"/>
          <p14:tracePt t="81562" x="3205163" y="1771650"/>
          <p14:tracePt t="81579" x="3100388" y="1771650"/>
          <p14:tracePt t="81595" x="3028950" y="1762125"/>
          <p14:tracePt t="81612" x="2976563" y="1733550"/>
          <p14:tracePt t="81628" x="2957513" y="1728788"/>
          <p14:tracePt t="81645" x="2952750" y="1728788"/>
          <p14:tracePt t="81662" x="2919413" y="1724025"/>
          <p14:tracePt t="81679" x="2914650" y="1724025"/>
          <p14:tracePt t="81712" x="2914650" y="1714500"/>
          <p14:tracePt t="81728" x="2914650" y="1709738"/>
          <p14:tracePt t="81745" x="2914650" y="1700213"/>
          <p14:tracePt t="81762" x="2924175" y="1681163"/>
          <p14:tracePt t="81778" x="2990850" y="1681163"/>
          <p14:tracePt t="81795" x="3143250" y="1671638"/>
          <p14:tracePt t="81796" x="3233738" y="1671638"/>
          <p14:tracePt t="81813" x="3419475" y="1671638"/>
          <p14:tracePt t="81828" x="3548063" y="1671638"/>
          <p14:tracePt t="81845" x="4067175" y="1671638"/>
          <p14:tracePt t="81862" x="4457700" y="1671638"/>
          <p14:tracePt t="81880" x="4724400" y="1671638"/>
          <p14:tracePt t="81897" x="4852988" y="1662113"/>
          <p14:tracePt t="81906" x="4943475" y="1643063"/>
          <p14:tracePt t="81912" x="5019675" y="1633538"/>
          <p14:tracePt t="81929" x="5153025" y="1624013"/>
          <p14:tracePt t="81945" x="5243513" y="1624013"/>
          <p14:tracePt t="81963" x="5295900" y="1614488"/>
          <p14:tracePt t="81979" x="5314950" y="1614488"/>
          <p14:tracePt t="82013" x="5324475" y="1614488"/>
          <p14:tracePt t="82029" x="5357813" y="1614488"/>
          <p14:tracePt t="82045" x="5391150" y="1614488"/>
          <p14:tracePt t="82062" x="5457825" y="1614488"/>
          <p14:tracePt t="82079" x="5486400" y="1619250"/>
          <p14:tracePt t="82080" x="5519738" y="1633538"/>
          <p14:tracePt t="82096" x="5576888" y="1633538"/>
          <p14:tracePt t="82112" x="5624513" y="1633538"/>
          <p14:tracePt t="82129" x="5691188" y="1633538"/>
          <p14:tracePt t="82145" x="5724525" y="1633538"/>
          <p14:tracePt t="82162" x="5748338" y="1638300"/>
          <p14:tracePt t="82179" x="5781675" y="1647825"/>
          <p14:tracePt t="82195" x="5800725" y="1652588"/>
          <p14:tracePt t="82212" x="5867400" y="1657350"/>
          <p14:tracePt t="82228" x="5905500" y="1657350"/>
          <p14:tracePt t="82246" x="5948363" y="1657350"/>
          <p14:tracePt t="82262" x="5991225" y="1666875"/>
          <p14:tracePt t="82369" x="5995988" y="1671638"/>
          <p14:tracePt t="82373" x="5995988" y="1690688"/>
          <p14:tracePt t="82384" x="5991225" y="1728788"/>
          <p14:tracePt t="82395" x="5991225" y="1757363"/>
          <p14:tracePt t="82412" x="5976938" y="1847850"/>
          <p14:tracePt t="82428" x="5957888" y="1952625"/>
          <p14:tracePt t="82445" x="5948363" y="2033588"/>
          <p14:tracePt t="82462" x="5943600" y="2057400"/>
          <p14:tracePt t="82480" x="5938838" y="2071688"/>
          <p14:tracePt t="82623" x="5938838" y="2076450"/>
          <p14:tracePt t="82631" x="5957888" y="2076450"/>
          <p14:tracePt t="82637" x="5972175" y="2076450"/>
          <p14:tracePt t="82645" x="5981700" y="2076450"/>
          <p14:tracePt t="82662" x="6043613" y="2076450"/>
          <p14:tracePt t="82678" x="6110288" y="2076450"/>
          <p14:tracePt t="82695" x="6148388" y="2076450"/>
          <p14:tracePt t="82712" x="6167438" y="2076450"/>
          <p14:tracePt t="82729" x="6191250" y="2076450"/>
          <p14:tracePt t="82745" x="6196013" y="2076450"/>
          <p14:tracePt t="82762" x="6200775" y="2076450"/>
          <p14:tracePt t="82779" x="6215063" y="2076450"/>
          <p14:tracePt t="82795" x="6234113" y="2095500"/>
          <p14:tracePt t="83743" x="6224588" y="2095500"/>
          <p14:tracePt t="83749" x="6196013" y="2081213"/>
          <p14:tracePt t="83761" x="6124575" y="2052638"/>
          <p14:tracePt t="83778" x="6053138" y="2014538"/>
          <p14:tracePt t="83795" x="5891213" y="1933575"/>
          <p14:tracePt t="83812" x="5738813" y="1843088"/>
          <p14:tracePt t="83813" x="5695950" y="1828800"/>
          <p14:tracePt t="83828" x="5681663" y="1819275"/>
          <p14:tracePt t="83901" x="5681663" y="1814513"/>
          <p14:tracePt t="83909" x="5681663" y="1809750"/>
          <p14:tracePt t="83917" x="5700713" y="1809750"/>
          <p14:tracePt t="83928" x="5724525" y="1809750"/>
          <p14:tracePt t="83945" x="5824538" y="1809750"/>
          <p14:tracePt t="83962" x="5929313" y="1809750"/>
          <p14:tracePt t="83979" x="6072188" y="1824038"/>
          <p14:tracePt t="83995" x="6191250" y="1843088"/>
          <p14:tracePt t="84012" x="6243638" y="1852613"/>
          <p14:tracePt t="84028" x="6243638" y="1857375"/>
          <p14:tracePt t="84045" x="6219825" y="1871663"/>
          <p14:tracePt t="84062" x="6176963" y="1895475"/>
          <p14:tracePt t="84078" x="6153150" y="1900238"/>
          <p14:tracePt t="84095" x="6115050" y="1914525"/>
          <p14:tracePt t="84113" x="6062663" y="1933575"/>
          <p14:tracePt t="84129" x="5948363" y="1990725"/>
          <p14:tracePt t="84145" x="5862638" y="2033588"/>
          <p14:tracePt t="84162" x="5810250" y="2071688"/>
          <p14:tracePt t="84179" x="5791200" y="2085975"/>
          <p14:tracePt t="84195" x="5786438" y="2085975"/>
          <p14:tracePt t="84245" x="5786438" y="2090738"/>
          <p14:tracePt t="84253" x="5786438" y="2095500"/>
          <p14:tracePt t="84264" x="5800725" y="2095500"/>
          <p14:tracePt t="84278" x="5834063" y="2095500"/>
          <p14:tracePt t="84295" x="5953125" y="2095500"/>
          <p14:tracePt t="84312" x="6081713" y="2095500"/>
          <p14:tracePt t="84328" x="6210300" y="2095500"/>
          <p14:tracePt t="84345" x="6234113" y="2095500"/>
          <p14:tracePt t="84469" x="6229350" y="2095500"/>
          <p14:tracePt t="84485" x="6224588" y="2095500"/>
          <p14:tracePt t="84492" x="6215063" y="2095500"/>
          <p14:tracePt t="84503" x="6191250" y="2095500"/>
          <p14:tracePt t="84512" x="6181725" y="2095500"/>
          <p14:tracePt t="84529" x="6157913" y="2085975"/>
          <p14:tracePt t="84545" x="6153150" y="2066925"/>
          <p14:tracePt t="84562" x="6148388" y="2047875"/>
          <p14:tracePt t="84579" x="6129338" y="2005013"/>
          <p14:tracePt t="84595" x="6115050" y="1957388"/>
          <p14:tracePt t="84612" x="6081713" y="1895475"/>
          <p14:tracePt t="84614" x="6067425" y="1876425"/>
          <p14:tracePt t="84629" x="6053138" y="1843088"/>
          <p14:tracePt t="84645" x="6024563" y="1781175"/>
          <p14:tracePt t="84662" x="6019800" y="1747838"/>
          <p14:tracePt t="84678" x="5991225" y="1695450"/>
          <p14:tracePt t="84695" x="5962650" y="1652588"/>
          <p14:tracePt t="84712" x="5948363" y="1647825"/>
          <p14:tracePt t="84728" x="5943600" y="1647825"/>
          <p14:tracePt t="84768" x="5938838" y="1647825"/>
          <p14:tracePt t="84782" x="5929313" y="1647825"/>
          <p14:tracePt t="84797" x="5924550" y="1666875"/>
          <p14:tracePt t="84812" x="5924550" y="1681163"/>
          <p14:tracePt t="84828" x="5924550" y="1738313"/>
          <p14:tracePt t="84830" x="5924550" y="1766888"/>
          <p14:tracePt t="84845" x="5991225" y="1814513"/>
          <p14:tracePt t="84862" x="6034088" y="1843088"/>
          <p14:tracePt t="84879" x="6081713" y="1843088"/>
          <p14:tracePt t="84896" x="6105525" y="1843088"/>
          <p14:tracePt t="84981" x="6100763" y="1857375"/>
          <p14:tracePt t="84988" x="6086475" y="1871663"/>
          <p14:tracePt t="84997" x="6081713" y="1876425"/>
          <p14:tracePt t="85011" x="6076950" y="1900238"/>
          <p14:tracePt t="85028" x="6062663" y="1966913"/>
          <p14:tracePt t="85030" x="6062663" y="1995488"/>
          <p14:tracePt t="85045" x="6053138" y="2047875"/>
          <p14:tracePt t="85061" x="6048375" y="2090738"/>
          <p14:tracePt t="85078" x="6048375" y="2095500"/>
          <p14:tracePt t="85198" x="6048375" y="2071688"/>
          <p14:tracePt t="85205" x="6053138" y="2052638"/>
          <p14:tracePt t="85217" x="6053138" y="2014538"/>
          <p14:tracePt t="85228" x="6062663" y="1971675"/>
          <p14:tracePt t="85245" x="6062663" y="1885950"/>
          <p14:tracePt t="85262" x="6062663" y="1838325"/>
          <p14:tracePt t="85278" x="6062663" y="1795463"/>
          <p14:tracePt t="85295" x="6062663" y="1781175"/>
          <p14:tracePt t="85334" x="6062663" y="1785938"/>
          <p14:tracePt t="85345" x="6062663" y="1790700"/>
          <p14:tracePt t="85361" x="6086475" y="1857375"/>
          <p14:tracePt t="85378" x="6096000" y="1919288"/>
          <p14:tracePt t="85395" x="6115050" y="1962150"/>
          <p14:tracePt t="85411" x="6134100" y="2000250"/>
          <p14:tracePt t="85414" x="6143625" y="2028825"/>
          <p14:tracePt t="85432" x="6148388" y="2038350"/>
          <p14:tracePt t="85445" x="6153150" y="2047875"/>
          <p14:tracePt t="85462" x="6162675" y="2052638"/>
          <p14:tracePt t="85598" x="6162675" y="2043113"/>
          <p14:tracePt t="85607" x="6162675" y="2038350"/>
          <p14:tracePt t="85613" x="6162675" y="2033588"/>
          <p14:tracePt t="85628" x="6162675" y="2024063"/>
          <p14:tracePt t="85645" x="6162675" y="2000250"/>
          <p14:tracePt t="85662" x="6162675" y="1966913"/>
          <p14:tracePt t="85678" x="6162675" y="1952625"/>
          <p14:tracePt t="85695" x="6162675" y="1928813"/>
          <p14:tracePt t="85711" x="6162675" y="1924050"/>
          <p14:tracePt t="85729" x="6157913" y="1900238"/>
          <p14:tracePt t="85745" x="6148388" y="1871663"/>
          <p14:tracePt t="85761" x="6138863" y="1847850"/>
          <p14:tracePt t="85778" x="6124575" y="1814513"/>
          <p14:tracePt t="85795" x="6115050" y="1800225"/>
          <p14:tracePt t="85812" x="6110288" y="1800225"/>
          <p14:tracePt t="85828" x="6105525" y="1785938"/>
          <p14:tracePt t="85845" x="6100763" y="1781175"/>
          <p14:tracePt t="86357" x="6091238" y="1781175"/>
          <p14:tracePt t="86368" x="6086475" y="1795463"/>
          <p14:tracePt t="86373" x="6081713" y="1795463"/>
          <p14:tracePt t="86383" x="6081713" y="1804988"/>
          <p14:tracePt t="86397" x="6067425" y="1819275"/>
          <p14:tracePt t="86413" x="6053138" y="1905000"/>
          <p14:tracePt t="86421" x="6048375" y="1928813"/>
          <p14:tracePt t="86445" x="6038850" y="1957388"/>
          <p14:tracePt t="86688" x="6038850" y="1971675"/>
          <p14:tracePt t="86702" x="6048375" y="1976438"/>
          <p14:tracePt t="86711" x="6048375" y="1981200"/>
          <p14:tracePt t="86718" x="6053138" y="1985963"/>
          <p14:tracePt t="86896" x="6043613" y="1990725"/>
          <p14:tracePt t="86915" x="6019800" y="1995488"/>
          <p14:tracePt t="86928" x="5972175" y="2009775"/>
          <p14:tracePt t="86945" x="5948363" y="2019300"/>
          <p14:tracePt t="86961" x="5924550" y="2019300"/>
          <p14:tracePt t="86983" x="5891213" y="2019300"/>
          <p14:tracePt t="86995" x="5872163" y="2019300"/>
          <p14:tracePt t="87012" x="5862638" y="2019300"/>
          <p14:tracePt t="87046" x="5848350" y="2019300"/>
          <p14:tracePt t="87104" x="5843588" y="2019300"/>
          <p14:tracePt t="87119" x="5838825" y="2019300"/>
          <p14:tracePt t="87149" x="5834063" y="2024063"/>
          <p14:tracePt t="87205" x="5829300" y="2033588"/>
          <p14:tracePt t="87216" x="5829300" y="2038350"/>
          <p14:tracePt t="87221" x="5815013" y="2047875"/>
          <p14:tracePt t="87231" x="5810250" y="2052638"/>
          <p14:tracePt t="87245" x="5805488" y="2057400"/>
          <p14:tracePt t="87261" x="5800725" y="2062163"/>
          <p14:tracePt t="87400" x="5795963" y="2062163"/>
          <p14:tracePt t="87405" x="5795963" y="2066925"/>
          <p14:tracePt t="87485" x="5791200" y="2066925"/>
          <p14:tracePt t="87495" x="5781675" y="2081213"/>
          <p14:tracePt t="87501" x="5776913" y="2081213"/>
          <p14:tracePt t="87512" x="5767388" y="2085975"/>
          <p14:tracePt t="87528" x="5753100" y="2090738"/>
          <p14:tracePt t="87545" x="5729288" y="2095500"/>
          <p14:tracePt t="87561" x="5719763" y="2095500"/>
          <p14:tracePt t="87908" x="5729288" y="2095500"/>
          <p14:tracePt t="87916" x="5748338" y="2095500"/>
          <p14:tracePt t="87925" x="5753100" y="2081213"/>
          <p14:tracePt t="87933" x="5800725" y="2081213"/>
          <p14:tracePt t="87945" x="5867400" y="2062163"/>
          <p14:tracePt t="87961" x="6000750" y="2052638"/>
          <p14:tracePt t="87978" x="6057900" y="2038350"/>
          <p14:tracePt t="87994" x="6076950" y="2009775"/>
          <p14:tracePt t="88011" x="6081713" y="2005013"/>
          <p14:tracePt t="88028" x="6081713" y="1995488"/>
          <p14:tracePt t="88044" x="6081713" y="1971675"/>
          <p14:tracePt t="88061" x="6081713" y="1957388"/>
          <p14:tracePt t="88078" x="6081713" y="1943100"/>
          <p14:tracePt t="88094" x="6081713" y="1938338"/>
          <p14:tracePt t="88127" x="6081713" y="1924050"/>
          <p14:tracePt t="88156" x="6081713" y="1919288"/>
          <p14:tracePt t="88166" x="6096000" y="1914525"/>
          <p14:tracePt t="88175" x="6096000" y="1909763"/>
          <p14:tracePt t="88186" x="6100763" y="1905000"/>
          <p14:tracePt t="88195" x="6100763" y="1900238"/>
          <p14:tracePt t="88211" x="6105525" y="1885950"/>
          <p14:tracePt t="88229" x="6119813" y="1876425"/>
          <p14:tracePt t="88261" x="6129338" y="1862138"/>
          <p14:tracePt t="88278" x="6129338" y="1847850"/>
          <p14:tracePt t="88295" x="6138863" y="1833563"/>
          <p14:tracePt t="88311" x="6138863" y="1819275"/>
          <p14:tracePt t="88328" x="6138863" y="1814513"/>
          <p14:tracePt t="88374" x="6138863" y="1809750"/>
          <p14:tracePt t="88390" x="6124575" y="1809750"/>
          <p14:tracePt t="88399" x="6096000" y="1809750"/>
          <p14:tracePt t="88412" x="6076950" y="1809750"/>
          <p14:tracePt t="88423" x="6038850" y="1843088"/>
          <p14:tracePt t="88443" x="6015038" y="1862138"/>
          <p14:tracePt t="88451" x="6005513" y="1871663"/>
          <p14:tracePt t="88461" x="6005513" y="1890713"/>
          <p14:tracePt t="88480" x="6005513" y="1895475"/>
          <p14:tracePt t="88497" x="6005513" y="1938338"/>
          <p14:tracePt t="88511" x="6029325" y="1962150"/>
          <p14:tracePt t="88528" x="6053138" y="1976438"/>
          <p14:tracePt t="88545" x="6076950" y="1985963"/>
          <p14:tracePt t="88561" x="6096000" y="1985963"/>
          <p14:tracePt t="88579" x="6138863" y="2000250"/>
          <p14:tracePt t="88595" x="6157913" y="2014538"/>
          <p14:tracePt t="88611" x="6191250" y="2014538"/>
          <p14:tracePt t="88628" x="6196013" y="2014538"/>
          <p14:tracePt t="88645" x="6210300" y="2014538"/>
          <p14:tracePt t="88661" x="6215063" y="2014538"/>
          <p14:tracePt t="88678" x="6224588" y="2014538"/>
          <p14:tracePt t="88695" x="6229350" y="1995488"/>
          <p14:tracePt t="88711" x="6229350" y="1990725"/>
          <p14:tracePt t="98013" x="6229350" y="1981200"/>
          <p14:tracePt t="98024" x="6219825" y="1938338"/>
          <p14:tracePt t="98029" x="6196013" y="1924050"/>
          <p14:tracePt t="98044" x="6157913" y="1852613"/>
          <p14:tracePt t="98061" x="6129338" y="1809750"/>
          <p14:tracePt t="98077" x="6038850" y="1676400"/>
          <p14:tracePt t="98094" x="5948363" y="1619250"/>
          <p14:tracePt t="98111" x="5862638" y="1585913"/>
          <p14:tracePt t="98127" x="5743575" y="1576388"/>
          <p14:tracePt t="98144" x="5643563" y="1576388"/>
          <p14:tracePt t="98160" x="5500688" y="1576388"/>
          <p14:tracePt t="98177" x="5362575" y="1576388"/>
          <p14:tracePt t="98194" x="5072063" y="1576388"/>
          <p14:tracePt t="98210" x="4652963" y="1638300"/>
          <p14:tracePt t="98227" x="4281488" y="1652588"/>
          <p14:tracePt t="98243" x="3971925" y="1652588"/>
          <p14:tracePt t="98261" x="3667125" y="1652588"/>
          <p14:tracePt t="98277" x="3505200" y="1652588"/>
          <p14:tracePt t="98293" x="3376613" y="1652588"/>
          <p14:tracePt t="98311" x="3281363" y="1662113"/>
          <p14:tracePt t="98327" x="3205163" y="1662113"/>
          <p14:tracePt t="98343" x="3133725" y="1662113"/>
          <p14:tracePt t="98361" x="3086100" y="1666875"/>
          <p14:tracePt t="98377" x="3057525" y="1666875"/>
          <p14:tracePt t="98394" x="3048000" y="1666875"/>
          <p14:tracePt t="98410" x="3043238" y="1666875"/>
          <p14:tracePt t="98414" x="3038475" y="1681163"/>
          <p14:tracePt t="98427" x="3024188" y="1685925"/>
          <p14:tracePt t="98443" x="3014663" y="1685925"/>
          <p14:tracePt t="98460" x="2971800" y="1695450"/>
          <p14:tracePt t="98477" x="2933700" y="1700213"/>
          <p14:tracePt t="98494" x="2924175" y="1700213"/>
          <p14:tracePt t="98510" x="2886075" y="1700213"/>
          <p14:tracePt t="98527" x="2819400" y="1700213"/>
          <p14:tracePt t="98544" x="2776538" y="1700213"/>
          <p14:tracePt t="98560" x="2700338" y="1700213"/>
          <p14:tracePt t="98577" x="2652713" y="1700213"/>
          <p14:tracePt t="98593" x="2586038" y="1700213"/>
          <p14:tracePt t="98610" x="2552700" y="1700213"/>
          <p14:tracePt t="98627" x="2528888" y="1700213"/>
          <p14:tracePt t="98644" x="2509838" y="1700213"/>
          <p14:tracePt t="98645" x="2500313" y="1700213"/>
          <p14:tracePt t="98660" x="2495550" y="1700213"/>
          <p14:tracePt t="98677" x="2438400" y="1700213"/>
          <p14:tracePt t="98693" x="2409825" y="1700213"/>
          <p14:tracePt t="98710" x="2366963" y="1700213"/>
          <p14:tracePt t="98727" x="2309813" y="1700213"/>
          <p14:tracePt t="98743" x="2276475" y="1700213"/>
          <p14:tracePt t="98760" x="2243138" y="1700213"/>
          <p14:tracePt t="98777" x="2219325" y="1700213"/>
          <p14:tracePt t="98793" x="2185988" y="1700213"/>
          <p14:tracePt t="98810" x="2128838" y="1700213"/>
          <p14:tracePt t="98827" x="2095500" y="1700213"/>
          <p14:tracePt t="98843" x="2085975" y="1700213"/>
          <p14:tracePt t="99047" x="2090738" y="1700213"/>
          <p14:tracePt t="99055" x="2114550" y="1700213"/>
          <p14:tracePt t="99065" x="2171700" y="1700213"/>
          <p14:tracePt t="99078" x="2233613" y="1700213"/>
          <p14:tracePt t="99094" x="2352675" y="1700213"/>
          <p14:tracePt t="99110" x="2471738" y="1700213"/>
          <p14:tracePt t="99127" x="2528888" y="1700213"/>
          <p14:tracePt t="99144" x="2571750" y="1700213"/>
          <p14:tracePt t="99160" x="2595563" y="1700213"/>
          <p14:tracePt t="99177" x="2609850" y="1685925"/>
          <p14:tracePt t="99194" x="2619375" y="1671638"/>
          <p14:tracePt t="99210" x="2624138" y="1666875"/>
          <p14:tracePt t="99227" x="2628900" y="1652588"/>
          <p14:tracePt t="99243" x="2628900" y="1628775"/>
          <p14:tracePt t="99246" x="2628900" y="1619250"/>
          <p14:tracePt t="99260" x="2628900" y="1581150"/>
          <p14:tracePt t="99277" x="2628900" y="1552575"/>
          <p14:tracePt t="99293" x="2609850" y="1528763"/>
          <p14:tracePt t="99310" x="2605088" y="1524000"/>
          <p14:tracePt t="99327" x="2576513" y="1514475"/>
          <p14:tracePt t="99343" x="2562225" y="1509713"/>
          <p14:tracePt t="99360" x="2524125" y="1495425"/>
          <p14:tracePt t="99378" x="2514600" y="1495425"/>
          <p14:tracePt t="99394" x="2505075" y="1495425"/>
          <p14:tracePt t="99410" x="2486025" y="1495425"/>
          <p14:tracePt t="99413" x="2481263" y="1495425"/>
          <p14:tracePt t="99427" x="2471738" y="1495425"/>
          <p14:tracePt t="99446" x="2424113" y="1495425"/>
          <p14:tracePt t="99460" x="2409825" y="1504950"/>
          <p14:tracePt t="99477" x="2381250" y="1504950"/>
          <p14:tracePt t="99494" x="2343150" y="1504950"/>
          <p14:tracePt t="99510" x="2309813" y="1504950"/>
          <p14:tracePt t="99527" x="2286000" y="1504950"/>
          <p14:tracePt t="99544" x="2252663" y="1514475"/>
          <p14:tracePt t="99560" x="2214563" y="1528763"/>
          <p14:tracePt t="99578" x="2185988" y="1543050"/>
          <p14:tracePt t="99594" x="2171700" y="1543050"/>
          <p14:tracePt t="99610" x="2157413" y="1552575"/>
          <p14:tracePt t="99627" x="2138363" y="1571625"/>
          <p14:tracePt t="99644" x="2128838" y="1600200"/>
          <p14:tracePt t="99660" x="2128838" y="1624013"/>
          <p14:tracePt t="99677" x="2138363" y="1662113"/>
          <p14:tracePt t="99694" x="2171700" y="1676400"/>
          <p14:tracePt t="99710" x="2200275" y="1695450"/>
          <p14:tracePt t="99727" x="2219325" y="1704975"/>
          <p14:tracePt t="99744" x="2238375" y="1704975"/>
          <p14:tracePt t="99760" x="2262188" y="1704975"/>
          <p14:tracePt t="99766" x="2281238" y="1704975"/>
          <p14:tracePt t="99777" x="2309813" y="1704975"/>
          <p14:tracePt t="99793" x="2357438" y="1704975"/>
          <p14:tracePt t="99810" x="2409825" y="1704975"/>
          <p14:tracePt t="99827" x="2443163" y="1704975"/>
          <p14:tracePt t="99844" x="2466975" y="1695450"/>
          <p14:tracePt t="99877" x="2471738" y="1685925"/>
          <p14:tracePt t="99894" x="2486025" y="1681163"/>
          <p14:tracePt t="99910" x="2486025" y="1633538"/>
          <p14:tracePt t="99927" x="2481263" y="1581150"/>
          <p14:tracePt t="99943" x="2433638" y="1524000"/>
          <p14:tracePt t="99960" x="2381250" y="1495425"/>
          <p14:tracePt t="99977" x="2305050" y="1462088"/>
          <p14:tracePt t="99993" x="2266950" y="1447800"/>
          <p14:tracePt t="100010" x="2214563" y="1443038"/>
          <p14:tracePt t="100027" x="2200275" y="1443038"/>
          <p14:tracePt t="100043" x="2190750" y="1443038"/>
          <p14:tracePt t="100060" x="2162175" y="1443038"/>
          <p14:tracePt t="100077" x="2157413" y="1447800"/>
          <p14:tracePt t="100078" x="2152650" y="1447800"/>
          <p14:tracePt t="100094" x="2147888" y="1457325"/>
          <p14:tracePt t="100110" x="2124075" y="1471613"/>
          <p14:tracePt t="100127" x="2105025" y="1490663"/>
          <p14:tracePt t="100143" x="2085975" y="1500188"/>
          <p14:tracePt t="100160" x="2076450" y="1509713"/>
          <p14:tracePt t="100177" x="2071688" y="1528763"/>
          <p14:tracePt t="100194" x="2071688" y="1552575"/>
          <p14:tracePt t="100210" x="2071688" y="1566863"/>
          <p14:tracePt t="100227" x="2071688" y="1576388"/>
          <p14:tracePt t="100244" x="2085975" y="1590675"/>
          <p14:tracePt t="100261" x="2109788" y="1600200"/>
          <p14:tracePt t="100277" x="2147888" y="1604963"/>
          <p14:tracePt t="100294" x="2209800" y="1609725"/>
          <p14:tracePt t="100310" x="2271713" y="1619250"/>
          <p14:tracePt t="100327" x="2309813" y="1619250"/>
          <p14:tracePt t="100343" x="2376488" y="1628775"/>
          <p14:tracePt t="100360" x="2409825" y="1628775"/>
          <p14:tracePt t="100424" x="2409825" y="1619250"/>
          <p14:tracePt t="100429" x="2409825" y="1614488"/>
          <p14:tracePt t="100437" x="2405063" y="1604963"/>
          <p14:tracePt t="100446" x="2400300" y="1600200"/>
          <p14:tracePt t="100460" x="2386013" y="1590675"/>
          <p14:tracePt t="100477" x="2314575" y="1547813"/>
          <p14:tracePt t="100494" x="2257425" y="1543050"/>
          <p14:tracePt t="100510" x="2224088" y="1543050"/>
          <p14:tracePt t="100527" x="2219325" y="1538288"/>
          <p14:tracePt t="100808" x="2214563" y="1538288"/>
          <p14:tracePt t="100848" x="2219325" y="1547813"/>
          <p14:tracePt t="100863" x="2257425" y="1557338"/>
          <p14:tracePt t="100869" x="2324100" y="1557338"/>
          <p14:tracePt t="100880" x="2414588" y="1566863"/>
          <p14:tracePt t="100894" x="2605088" y="1576388"/>
          <p14:tracePt t="100910" x="3076575" y="1619250"/>
          <p14:tracePt t="100927" x="3848100" y="1704975"/>
          <p14:tracePt t="100943" x="4710113" y="1757363"/>
          <p14:tracePt t="100960" x="5481638" y="1843088"/>
          <p14:tracePt t="100977" x="5976938" y="1919288"/>
          <p14:tracePt t="100994" x="6181725" y="1928813"/>
          <p14:tracePt t="101010" x="6224588" y="1928813"/>
          <p14:tracePt t="101026" x="6229350" y="1928813"/>
          <p14:tracePt t="101071" x="6243638" y="1928813"/>
          <p14:tracePt t="101093" x="6248400" y="1928813"/>
          <p14:tracePt t="101103" x="6253163" y="1914525"/>
          <p14:tracePt t="101110" x="6257925" y="1909763"/>
          <p14:tracePt t="101127" x="6262688" y="1900238"/>
          <p14:tracePt t="101143" x="6272213" y="1900238"/>
          <p14:tracePt t="101160" x="6305550" y="1900238"/>
          <p14:tracePt t="101177" x="6343650" y="1900238"/>
          <p14:tracePt t="101193" x="6386513" y="1890713"/>
          <p14:tracePt t="101199" x="6391275" y="1890713"/>
          <p14:tracePt t="101210" x="6396038" y="1890713"/>
          <p14:tracePt t="101254" x="6400800" y="1890713"/>
          <p14:tracePt t="101269" x="6410325" y="1885950"/>
          <p14:tracePt t="101282" x="6410325" y="1881188"/>
          <p14:tracePt t="101297" x="6400800" y="1857375"/>
          <p14:tracePt t="101301" x="6386513" y="1852613"/>
          <p14:tracePt t="101310" x="6367463" y="1828800"/>
          <p14:tracePt t="101326" x="6334125" y="1800225"/>
          <p14:tracePt t="101343" x="6272213" y="1771650"/>
          <p14:tracePt t="101360" x="6219825" y="1747838"/>
          <p14:tracePt t="101378" x="6134100" y="1724025"/>
          <p14:tracePt t="101395" x="6062663" y="1709738"/>
          <p14:tracePt t="101410" x="5962650" y="1709738"/>
          <p14:tracePt t="101418" x="5938838" y="1709738"/>
          <p14:tracePt t="101427" x="5900738" y="1709738"/>
          <p14:tracePt t="101443" x="5862638" y="1709738"/>
          <p14:tracePt t="101460" x="5829300" y="1709738"/>
          <p14:tracePt t="101476" x="5805488" y="1714500"/>
          <p14:tracePt t="101493" x="5795963" y="1719263"/>
          <p14:tracePt t="101510" x="5786438" y="1719263"/>
          <p14:tracePt t="101527" x="5776913" y="1719263"/>
          <p14:tracePt t="101543" x="5753100" y="1733550"/>
          <p14:tracePt t="101560" x="5734050" y="1733550"/>
          <p14:tracePt t="101577" x="5719763" y="1733550"/>
          <p14:tracePt t="101593" x="5715000" y="1733550"/>
          <p14:tracePt t="101627" x="5710238" y="1733550"/>
          <p14:tracePt t="101643" x="5695950" y="1733550"/>
          <p14:tracePt t="101660" x="5691188" y="1733550"/>
          <p14:tracePt t="101761" x="5695950" y="1733550"/>
          <p14:tracePt t="101765" x="5710238" y="1733550"/>
          <p14:tracePt t="101777" x="5738813" y="1733550"/>
          <p14:tracePt t="101794" x="5862638" y="1724025"/>
          <p14:tracePt t="101811" x="6005513" y="1714500"/>
          <p14:tracePt t="101815" x="6072188" y="1714500"/>
          <p14:tracePt t="101827" x="6172200" y="1714500"/>
          <p14:tracePt t="101843" x="6262688" y="1714500"/>
          <p14:tracePt t="101860" x="6343650" y="1714500"/>
          <p14:tracePt t="101861" x="6362700" y="1714500"/>
          <p14:tracePt t="101876" x="6400800" y="1704975"/>
          <p14:tracePt t="101893" x="6434138" y="1695450"/>
          <p14:tracePt t="101910" x="6457950" y="1676400"/>
          <p14:tracePt t="101927" x="6462713" y="1657350"/>
          <p14:tracePt t="101943" x="6491288" y="1643063"/>
          <p14:tracePt t="101960" x="6491288" y="1638300"/>
          <p14:tracePt t="101977" x="6491288" y="1624013"/>
          <p14:tracePt t="101993" x="6491288" y="1609725"/>
          <p14:tracePt t="102027" x="6491288" y="1595438"/>
          <p14:tracePt t="102043" x="6481763" y="1581150"/>
          <p14:tracePt t="102045" x="6477000" y="1576388"/>
          <p14:tracePt t="102060" x="6467475" y="1571625"/>
          <p14:tracePt t="102077" x="6334125" y="1533525"/>
          <p14:tracePt t="102094" x="6210300" y="1533525"/>
          <p14:tracePt t="102110" x="6053138" y="1533525"/>
          <p14:tracePt t="102127" x="5929313" y="1533525"/>
          <p14:tracePt t="102143" x="5838825" y="1533525"/>
          <p14:tracePt t="102160" x="5805488" y="1547813"/>
          <p14:tracePt t="102177" x="5795963" y="1557338"/>
          <p14:tracePt t="102193" x="5795963" y="1600200"/>
          <p14:tracePt t="102210" x="5795963" y="1624013"/>
          <p14:tracePt t="102227" x="5795963" y="1657350"/>
          <p14:tracePt t="102243" x="5795963" y="1695450"/>
          <p14:tracePt t="102260" x="5805488" y="1709738"/>
          <p14:tracePt t="102265" x="5819775" y="1724025"/>
          <p14:tracePt t="102276" x="5829300" y="1738313"/>
          <p14:tracePt t="102293" x="5876925" y="1766888"/>
          <p14:tracePt t="102310" x="5905500" y="1785938"/>
          <p14:tracePt t="102327" x="5938838" y="1785938"/>
          <p14:tracePt t="102343" x="5948363" y="1795463"/>
          <p14:tracePt t="102360" x="5953125" y="1809750"/>
          <p14:tracePt t="102377" x="5953125" y="1824038"/>
          <p14:tracePt t="102393" x="5953125" y="1843088"/>
          <p14:tracePt t="102410" x="5934075" y="1862138"/>
          <p14:tracePt t="102412" x="5919788" y="1876425"/>
          <p14:tracePt t="102427" x="5915025" y="1881188"/>
          <p14:tracePt t="102443" x="5905500" y="1909763"/>
          <p14:tracePt t="102461" x="5905500" y="1966913"/>
          <p14:tracePt t="102476" x="5905500" y="1976438"/>
          <p14:tracePt t="102493" x="5919788" y="2009775"/>
          <p14:tracePt t="102510" x="5929313" y="2009775"/>
          <p14:tracePt t="102527" x="5957888" y="2019300"/>
          <p14:tracePt t="102543" x="5976938" y="2019300"/>
          <p14:tracePt t="102560" x="6057900" y="2019300"/>
          <p14:tracePt t="102576" x="6129338" y="2019300"/>
          <p14:tracePt t="102593" x="6157913" y="2014538"/>
          <p14:tracePt t="102610" x="6157913" y="2000250"/>
          <p14:tracePt t="102626" x="6157913" y="1976438"/>
          <p14:tracePt t="102643" x="6157913" y="1952625"/>
          <p14:tracePt t="102660" x="6124575" y="1928813"/>
          <p14:tracePt t="102664" x="6086475" y="1928813"/>
          <p14:tracePt t="102676" x="6062663" y="1928813"/>
          <p14:tracePt t="102693" x="5957888" y="1928813"/>
          <p14:tracePt t="102710" x="5886450" y="1928813"/>
          <p14:tracePt t="102727" x="5853113" y="1966913"/>
          <p14:tracePt t="102744" x="5834063" y="1976438"/>
          <p14:tracePt t="102760" x="5834063" y="2019300"/>
          <p14:tracePt t="102777" x="5857875" y="2081213"/>
          <p14:tracePt t="102793" x="5919788" y="2138363"/>
          <p14:tracePt t="102810" x="5981700" y="2176463"/>
          <p14:tracePt t="102827" x="6081713" y="2214563"/>
          <p14:tracePt t="102843" x="6157913" y="2214563"/>
          <p14:tracePt t="102846" x="6196013" y="2214563"/>
          <p14:tracePt t="102861" x="6219825" y="2209800"/>
          <p14:tracePt t="102878" x="6272213" y="2190750"/>
          <p14:tracePt t="102884" x="6281738" y="2181225"/>
          <p14:tracePt t="102885" x="6305550" y="2166938"/>
          <p14:tracePt t="102893" x="6310313" y="2138363"/>
          <p14:tracePt t="102910" x="6319838" y="2105025"/>
          <p14:tracePt t="102926" x="6319838" y="2095500"/>
          <p14:tracePt t="102943" x="6319838" y="2071688"/>
          <p14:tracePt t="102960" x="6300788" y="2028825"/>
          <p14:tracePt t="102977" x="6276975" y="2014538"/>
          <p14:tracePt t="102993" x="6272213" y="2009775"/>
          <p14:tracePt t="103010" x="6267450" y="2009775"/>
          <p14:tracePt t="105469" x="6257925" y="2009775"/>
          <p14:tracePt t="105495" x="6257925" y="2014538"/>
          <p14:tracePt t="105501" x="6257925" y="2047875"/>
          <p14:tracePt t="105510" x="6257925" y="2057400"/>
          <p14:tracePt t="105526" x="6257925" y="2071688"/>
          <p14:tracePt t="105543" x="6257925" y="2090738"/>
          <p14:tracePt t="105559" x="6257925" y="2105025"/>
          <p14:tracePt t="105576" x="6257925" y="2109788"/>
          <p14:tracePt t="105609" x="6257925" y="2114550"/>
          <p14:tracePt t="105705" x="6243638" y="2114550"/>
          <p14:tracePt t="105714" x="6229350" y="2114550"/>
          <p14:tracePt t="105718" x="6210300" y="2114550"/>
          <p14:tracePt t="105727" x="6191250" y="2119313"/>
          <p14:tracePt t="105743" x="6129338" y="2138363"/>
          <p14:tracePt t="105760" x="6072188" y="2138363"/>
          <p14:tracePt t="105776" x="6038850" y="2138363"/>
          <p14:tracePt t="105793" x="6034088" y="2138363"/>
          <p14:tracePt t="105814" x="6029325" y="2138363"/>
          <p14:tracePt t="105830" x="6029325" y="2133600"/>
          <p14:tracePt t="105843" x="6029325" y="2128838"/>
          <p14:tracePt t="105870" x="6029325" y="2124075"/>
          <p14:tracePt t="105881" x="6029325" y="2119313"/>
          <p14:tracePt t="105893" x="6034088" y="2114550"/>
          <p14:tracePt t="106141" x="6029325" y="2114550"/>
          <p14:tracePt t="106157" x="6005513" y="2114550"/>
          <p14:tracePt t="106165" x="5976938" y="2114550"/>
          <p14:tracePt t="106176" x="5919788" y="2114550"/>
          <p14:tracePt t="106193" x="5791200" y="2114550"/>
          <p14:tracePt t="106210" x="5600700" y="2114550"/>
          <p14:tracePt t="106226" x="5305425" y="2114550"/>
          <p14:tracePt t="106243" x="4910138" y="2114550"/>
          <p14:tracePt t="106260" x="4519613" y="2114550"/>
          <p14:tracePt t="106265" x="4395788" y="2114550"/>
          <p14:tracePt t="106276" x="4267200" y="2114550"/>
          <p14:tracePt t="106293" x="3938588" y="2114550"/>
          <p14:tracePt t="106309" x="3752850" y="2114550"/>
          <p14:tracePt t="106327" x="3548063" y="2114550"/>
          <p14:tracePt t="106343" x="3348038" y="2114550"/>
          <p14:tracePt t="106359" x="3157538" y="2114550"/>
          <p14:tracePt t="106376" x="2976563" y="2114550"/>
          <p14:tracePt t="106393" x="2762250" y="2114550"/>
          <p14:tracePt t="106409" x="2524125" y="2114550"/>
          <p14:tracePt t="106426" x="2319338" y="2114550"/>
          <p14:tracePt t="106443" x="2143125" y="2114550"/>
          <p14:tracePt t="106459" x="2071688" y="2114550"/>
          <p14:tracePt t="106476" x="2052638" y="2114550"/>
          <p14:tracePt t="106479" x="2047875" y="2114550"/>
          <p14:tracePt t="106493" x="2038350" y="2133600"/>
          <p14:tracePt t="106510" x="2033588" y="2133600"/>
          <p14:tracePt t="106526" x="2014538" y="2133600"/>
          <p14:tracePt t="106543" x="2005013" y="2138363"/>
          <p14:tracePt t="106589" x="2000250" y="2138363"/>
          <p14:tracePt t="106597" x="2000250" y="2143125"/>
          <p14:tracePt t="106609" x="1995488" y="2143125"/>
          <p14:tracePt t="106626" x="1985963" y="2147888"/>
          <p14:tracePt t="106695" x="1981200" y="2157413"/>
          <p14:tracePt t="106712" x="1976438" y="2162175"/>
          <p14:tracePt t="106717" x="1976438" y="2166938"/>
          <p14:tracePt t="106726" x="1976438" y="2176463"/>
          <p14:tracePt t="106743" x="1976438" y="2181225"/>
          <p14:tracePt t="106760" x="1976438" y="2190750"/>
          <p14:tracePt t="106776" x="1976438" y="2200275"/>
          <p14:tracePt t="106793" x="2024063" y="2214563"/>
          <p14:tracePt t="106809" x="2095500" y="2219325"/>
          <p14:tracePt t="106826" x="2162175" y="2219325"/>
          <p14:tracePt t="106843" x="2214563" y="2219325"/>
          <p14:tracePt t="106860" x="2247900" y="2219325"/>
          <p14:tracePt t="106862" x="2252663" y="2219325"/>
          <p14:tracePt t="106876" x="2262188" y="2219325"/>
          <p14:tracePt t="106893" x="2295525" y="2200275"/>
          <p14:tracePt t="106910" x="2314575" y="2171700"/>
          <p14:tracePt t="106926" x="2338388" y="2157413"/>
          <p14:tracePt t="106943" x="2343150" y="2138363"/>
          <p14:tracePt t="106960" x="2343150" y="2114550"/>
          <p14:tracePt t="106976" x="2343150" y="2095500"/>
          <p14:tracePt t="106992" x="2343150" y="2052638"/>
          <p14:tracePt t="107010" x="2343150" y="2028825"/>
          <p14:tracePt t="107026" x="2324100" y="2000250"/>
          <p14:tracePt t="107043" x="2305050" y="2000250"/>
          <p14:tracePt t="107059" x="2257425" y="1985963"/>
          <p14:tracePt t="107077" x="2185988" y="1976438"/>
          <p14:tracePt t="107093" x="2119313" y="1976438"/>
          <p14:tracePt t="107110" x="2066925" y="1976438"/>
          <p14:tracePt t="107126" x="2009775" y="1976438"/>
          <p14:tracePt t="107143" x="2000250" y="1976438"/>
          <p14:tracePt t="107159" x="1981200" y="1976438"/>
          <p14:tracePt t="107176" x="1971675" y="1976438"/>
          <p14:tracePt t="107193" x="1957388" y="1981200"/>
          <p14:tracePt t="107209" x="1952625" y="1990725"/>
          <p14:tracePt t="107226" x="1919288" y="2028825"/>
          <p14:tracePt t="107243" x="1914525" y="2047875"/>
          <p14:tracePt t="107259" x="1914525" y="2085975"/>
          <p14:tracePt t="107276" x="1914525" y="2105025"/>
          <p14:tracePt t="107280" x="1914525" y="2124075"/>
          <p14:tracePt t="107293" x="1933575" y="2157413"/>
          <p14:tracePt t="107310" x="1966913" y="2205038"/>
          <p14:tracePt t="107327" x="2038350" y="2243138"/>
          <p14:tracePt t="107343" x="2071688" y="2262188"/>
          <p14:tracePt t="107360" x="2114550" y="2262188"/>
          <p14:tracePt t="107376" x="2147888" y="2262188"/>
          <p14:tracePt t="107393" x="2171700" y="2257425"/>
          <p14:tracePt t="107409" x="2205038" y="2233613"/>
          <p14:tracePt t="107426" x="2262188" y="2214563"/>
          <p14:tracePt t="107443" x="2309813" y="2181225"/>
          <p14:tracePt t="107459" x="2333625" y="2147888"/>
          <p14:tracePt t="107476" x="2347913" y="2138363"/>
          <p14:tracePt t="107480" x="2357438" y="2109788"/>
          <p14:tracePt t="107493" x="2366963" y="2095500"/>
          <p14:tracePt t="107510" x="2376488" y="2076450"/>
          <p14:tracePt t="107526" x="2381250" y="2066925"/>
          <p14:tracePt t="107542" x="2381250" y="2057400"/>
          <p14:tracePt t="107559" x="2381250" y="2038350"/>
          <p14:tracePt t="107576" x="2381250" y="2014538"/>
          <p14:tracePt t="107593" x="2362200" y="1981200"/>
          <p14:tracePt t="107610" x="2338388" y="1957388"/>
          <p14:tracePt t="107627" x="2319338" y="1933575"/>
          <p14:tracePt t="107643" x="2314575" y="1928813"/>
          <p14:tracePt t="107727" x="2309813" y="1933575"/>
          <p14:tracePt t="107734" x="2305050" y="1943100"/>
          <p14:tracePt t="107745" x="2295525" y="1952625"/>
          <p14:tracePt t="107759" x="2290763" y="1976438"/>
          <p14:tracePt t="107776" x="2290763" y="2009775"/>
          <p14:tracePt t="107793" x="2309813" y="2057400"/>
          <p14:tracePt t="107809" x="2338388" y="2105025"/>
          <p14:tracePt t="107826" x="2366963" y="2124075"/>
          <p14:tracePt t="107843" x="2409825" y="2152650"/>
          <p14:tracePt t="107859" x="2424113" y="2157413"/>
          <p14:tracePt t="107876" x="2466975" y="2166938"/>
          <p14:tracePt t="107892" x="2500313" y="2166938"/>
          <p14:tracePt t="107909" x="2505075" y="2166938"/>
          <p14:tracePt t="107926" x="2519363" y="2166938"/>
          <p14:tracePt t="107943" x="2528888" y="2157413"/>
          <p14:tracePt t="107959" x="2538413" y="2143125"/>
          <p14:tracePt t="107976" x="2543175" y="2133600"/>
          <p14:tracePt t="107993" x="2543175" y="2124075"/>
          <p14:tracePt t="108009" x="2543175" y="2105025"/>
          <p14:tracePt t="108026" x="2543175" y="2095500"/>
          <p14:tracePt t="108043" x="2543175" y="2081213"/>
          <p14:tracePt t="108059" x="2533650" y="2062163"/>
          <p14:tracePt t="108076" x="2509838" y="2057400"/>
          <p14:tracePt t="108093" x="2505075" y="2057400"/>
          <p14:tracePt t="108110" x="2486025" y="2052638"/>
          <p14:tracePt t="108126" x="2481263" y="2052638"/>
          <p14:tracePt t="108638" x="2476500" y="2052638"/>
          <p14:tracePt t="108646" x="2471738" y="2052638"/>
          <p14:tracePt t="108652" x="2466975" y="2062163"/>
          <p14:tracePt t="109253" x="2466975" y="2066925"/>
          <p14:tracePt t="109269" x="2509838" y="2081213"/>
          <p14:tracePt t="109280" x="2586038" y="2081213"/>
          <p14:tracePt t="109285" x="2638425" y="2081213"/>
          <p14:tracePt t="109292" x="2714625" y="2100263"/>
          <p14:tracePt t="109309" x="2962275" y="2152650"/>
          <p14:tracePt t="109326" x="3319463" y="2205038"/>
          <p14:tracePt t="109342" x="3857625" y="2266950"/>
          <p14:tracePt t="109359" x="4443413" y="2309813"/>
          <p14:tracePt t="109376" x="4948238" y="2338388"/>
          <p14:tracePt t="109393" x="5305425" y="2352675"/>
          <p14:tracePt t="109409" x="5505450" y="2352675"/>
          <p14:tracePt t="109427" x="5619750" y="2352675"/>
          <p14:tracePt t="109445" x="5634038" y="2352675"/>
          <p14:tracePt t="109597" x="5638800" y="2352675"/>
          <p14:tracePt t="109608" x="5653088" y="2357438"/>
          <p14:tracePt t="109613" x="5672138" y="2371725"/>
          <p14:tracePt t="109626" x="5695950" y="2386013"/>
          <p14:tracePt t="109643" x="5743575" y="2400300"/>
          <p14:tracePt t="109659" x="5762625" y="2419350"/>
          <p14:tracePt t="109660" x="5767388" y="2424113"/>
          <p14:tracePt t="109676" x="5781675" y="2438400"/>
          <p14:tracePt t="109692" x="5815013" y="2466975"/>
          <p14:tracePt t="109776" x="5819775" y="2471738"/>
          <p14:tracePt t="109813" x="5824538" y="2476500"/>
          <p14:tracePt t="109823" x="5834063" y="2476500"/>
          <p14:tracePt t="109829" x="5838825" y="2476500"/>
          <p14:tracePt t="109870" x="5848350" y="2476500"/>
          <p14:tracePt t="109877" x="5853113" y="2476500"/>
          <p14:tracePt t="109888" x="5853113" y="2481263"/>
          <p14:tracePt t="109893" x="5857875" y="2481263"/>
          <p14:tracePt t="109909" x="5876925" y="2481263"/>
          <p14:tracePt t="109926" x="5895975" y="2486025"/>
          <p14:tracePt t="109943" x="5905500" y="2495550"/>
          <p14:tracePt t="109959" x="5943600" y="2509838"/>
          <p14:tracePt t="109976" x="6043613" y="2543175"/>
          <p14:tracePt t="109992" x="6105525" y="2557463"/>
          <p14:tracePt t="110010" x="6157913" y="2566988"/>
          <p14:tracePt t="110026" x="6205538" y="2571750"/>
          <p14:tracePt t="110043" x="6224588" y="2571750"/>
          <p14:tracePt t="110059" x="6234113" y="2571750"/>
          <p14:tracePt t="110076" x="6253163" y="2571750"/>
          <p14:tracePt t="110079" x="6257925" y="2571750"/>
          <p14:tracePt t="110092" x="6276975" y="2571750"/>
          <p14:tracePt t="110109" x="6362700" y="2581275"/>
          <p14:tracePt t="110126" x="6396038" y="2581275"/>
          <p14:tracePt t="110142" x="6429375" y="2581275"/>
          <p14:tracePt t="110463" x="6419850" y="2581275"/>
          <p14:tracePt t="110470" x="6400800" y="2576513"/>
          <p14:tracePt t="110479" x="6300788" y="2562225"/>
          <p14:tracePt t="110492" x="6219825" y="2538413"/>
          <p14:tracePt t="110509" x="5886450" y="2495550"/>
          <p14:tracePt t="110526" x="5562600" y="2486025"/>
          <p14:tracePt t="110542" x="5114925" y="2471738"/>
          <p14:tracePt t="110559" x="4667250" y="2457450"/>
          <p14:tracePt t="110576" x="4343400" y="2447925"/>
          <p14:tracePt t="110592" x="4081463" y="2438400"/>
          <p14:tracePt t="110609" x="3886200" y="2419350"/>
          <p14:tracePt t="110625" x="3681413" y="2386013"/>
          <p14:tracePt t="110642" x="3514725" y="2386013"/>
          <p14:tracePt t="110659" x="3376613" y="2376488"/>
          <p14:tracePt t="110676" x="3257550" y="2357438"/>
          <p14:tracePt t="110692" x="3190875" y="2343150"/>
          <p14:tracePt t="110710" x="3114675" y="2328863"/>
          <p14:tracePt t="110723" x="3100388" y="2328863"/>
          <p14:tracePt t="110731" x="3090863" y="2328863"/>
          <p14:tracePt t="110743" x="3043238" y="2328863"/>
          <p14:tracePt t="110760" x="2962275" y="2324100"/>
          <p14:tracePt t="110776" x="2905125" y="2324100"/>
          <p14:tracePt t="110792" x="2833688" y="2324100"/>
          <p14:tracePt t="110809" x="2800350" y="2324100"/>
          <p14:tracePt t="110826" x="2776538" y="2324100"/>
          <p14:tracePt t="110842" x="2752725" y="2314575"/>
          <p14:tracePt t="110859" x="2743200" y="2314575"/>
          <p14:tracePt t="110876" x="2728913" y="2309813"/>
          <p14:tracePt t="110893" x="2724150" y="2305050"/>
          <p14:tracePt t="110910" x="2714625" y="2300288"/>
          <p14:tracePt t="110927" x="2695575" y="2286000"/>
          <p14:tracePt t="110942" x="2662238" y="2262188"/>
          <p14:tracePt t="110959" x="2638425" y="2243138"/>
          <p14:tracePt t="110975" x="2633663" y="2233613"/>
          <p14:tracePt t="110993" x="2628900" y="2219325"/>
          <p14:tracePt t="111009" x="2624138" y="2214563"/>
          <p14:tracePt t="111613" x="2624138" y="2209800"/>
          <p14:tracePt t="111657" x="2624138" y="2205038"/>
          <p14:tracePt t="114701" x="2633663" y="2205038"/>
          <p14:tracePt t="114712" x="2671763" y="2205038"/>
          <p14:tracePt t="114717" x="2724150" y="2205038"/>
          <p14:tracePt t="114726" x="2909888" y="2238375"/>
          <p14:tracePt t="114742" x="3300413" y="2290763"/>
          <p14:tracePt t="114759" x="3771900" y="2376488"/>
          <p14:tracePt t="114775" x="4076700" y="2409825"/>
          <p14:tracePt t="114792" x="4248150" y="2462213"/>
          <p14:tracePt t="114809" x="4271963" y="2462213"/>
          <p14:tracePt t="114925" x="4295775" y="2466975"/>
          <p14:tracePt t="114933" x="4300538" y="2471738"/>
          <p14:tracePt t="114942" x="4310063" y="2476500"/>
          <p14:tracePt t="114959" x="4352925" y="2505075"/>
          <p14:tracePt t="114976" x="4433888" y="2524125"/>
          <p14:tracePt t="114992" x="4524375" y="2552700"/>
          <p14:tracePt t="115008" x="4719638" y="2595563"/>
          <p14:tracePt t="115025" x="4862513" y="2633663"/>
          <p14:tracePt t="115042" x="5048250" y="2676525"/>
          <p14:tracePt t="115058" x="5191125" y="2714625"/>
          <p14:tracePt t="115075" x="5267325" y="2747963"/>
          <p14:tracePt t="115092" x="5295900" y="2767013"/>
          <p14:tracePt t="115093" x="5314950" y="2771775"/>
          <p14:tracePt t="115109" x="5334000" y="2790825"/>
          <p14:tracePt t="115125" x="5367338" y="2805113"/>
          <p14:tracePt t="115142" x="5472113" y="2857500"/>
          <p14:tracePt t="115159" x="5548313" y="2900363"/>
          <p14:tracePt t="115175" x="5672138" y="2967038"/>
          <p14:tracePt t="115192" x="5805488" y="3014663"/>
          <p14:tracePt t="115208" x="6005513" y="3086100"/>
          <p14:tracePt t="115225" x="6153150" y="3138488"/>
          <p14:tracePt t="115242" x="6296025" y="3176588"/>
          <p14:tracePt t="115258" x="6372225" y="3200400"/>
          <p14:tracePt t="115263" x="6376988" y="3200400"/>
          <p14:tracePt t="115275" x="6381750" y="3200400"/>
          <p14:tracePt t="115301" x="6391275" y="3200400"/>
          <p14:tracePt t="115310" x="6391275" y="3195638"/>
          <p14:tracePt t="115400" x="6386513" y="3181350"/>
          <p14:tracePt t="115405" x="6381750" y="3176588"/>
          <p14:tracePt t="115416" x="6367463" y="3171825"/>
          <p14:tracePt t="115425" x="6362700" y="3162300"/>
          <p14:tracePt t="115442" x="6357938" y="3148013"/>
          <p14:tracePt t="115459" x="6324600" y="3119438"/>
          <p14:tracePt t="115475" x="6286500" y="3071813"/>
          <p14:tracePt t="115492" x="6248400" y="3019425"/>
          <p14:tracePt t="115509" x="6215063" y="3000375"/>
          <p14:tracePt t="115526" x="6138863" y="2962275"/>
          <p14:tracePt t="115542" x="6105525" y="2952750"/>
          <p14:tracePt t="115559" x="6091238" y="2947988"/>
          <p14:tracePt t="115575" x="6086475" y="2947988"/>
          <p14:tracePt t="115597" x="6076950" y="2947988"/>
          <p14:tracePt t="115609" x="6072188" y="2947988"/>
          <p14:tracePt t="115625" x="6072188" y="2962275"/>
          <p14:tracePt t="115642" x="6072188" y="3005138"/>
          <p14:tracePt t="115659" x="6091238" y="3052763"/>
          <p14:tracePt t="115675" x="6115050" y="3071813"/>
          <p14:tracePt t="115692" x="6143625" y="3086100"/>
          <p14:tracePt t="115696" x="6153150" y="3086100"/>
          <p14:tracePt t="115708" x="6176963" y="3076575"/>
          <p14:tracePt t="115725" x="6219825" y="3048000"/>
          <p14:tracePt t="115727" x="6224588" y="3033713"/>
          <p14:tracePt t="115742" x="6238875" y="3009900"/>
          <p14:tracePt t="115758" x="6238875" y="2986088"/>
          <p14:tracePt t="115776" x="6238875" y="2967038"/>
          <p14:tracePt t="115792" x="6238875" y="2947988"/>
          <p14:tracePt t="115809" x="6234113" y="2928938"/>
          <p14:tracePt t="116125" x="6219825" y="2928938"/>
          <p14:tracePt t="116134" x="6205538" y="2928938"/>
          <p14:tracePt t="116142" x="6138863" y="2928938"/>
          <p14:tracePt t="116158" x="5924550" y="2928938"/>
          <p14:tracePt t="116175" x="5672138" y="2928938"/>
          <p14:tracePt t="116192" x="5391150" y="2928938"/>
          <p14:tracePt t="116209" x="4948238" y="2928938"/>
          <p14:tracePt t="116225" x="4362450" y="2971800"/>
          <p14:tracePt t="116242" x="3738563" y="2986088"/>
          <p14:tracePt t="116259" x="3114675" y="2986088"/>
          <p14:tracePt t="116275" x="2490788" y="3005138"/>
          <p14:tracePt t="116292" x="2066925" y="3014663"/>
          <p14:tracePt t="116293" x="1952625" y="3014663"/>
          <p14:tracePt t="116308" x="1776413" y="3014663"/>
          <p14:tracePt t="116325" x="1662113" y="3014663"/>
          <p14:tracePt t="116342" x="1600200" y="3033713"/>
          <p14:tracePt t="116359" x="1562100" y="3038475"/>
          <p14:tracePt t="116375" x="1543050" y="3052763"/>
          <p14:tracePt t="116392" x="1538288" y="3057525"/>
          <p14:tracePt t="116408" x="1514475" y="3057525"/>
          <p14:tracePt t="116425" x="1481138" y="3062288"/>
          <p14:tracePt t="116442" x="1447800" y="3062288"/>
          <p14:tracePt t="116458" x="1423988" y="3062288"/>
          <p14:tracePt t="116475" x="1404938" y="3062288"/>
          <p14:tracePt t="116508" x="1390650" y="3062288"/>
          <p14:tracePt t="116525" x="1323975" y="3062288"/>
          <p14:tracePt t="116542" x="1262063" y="3062288"/>
          <p14:tracePt t="116558" x="1223963" y="3062288"/>
          <p14:tracePt t="116575" x="1219200" y="3062288"/>
          <p14:tracePt t="116686" x="1223963" y="3057525"/>
          <p14:tracePt t="116693" x="1228725" y="3052763"/>
          <p14:tracePt t="116713" x="1233488" y="3052763"/>
          <p14:tracePt t="116718" x="1238250" y="3052763"/>
          <p14:tracePt t="116743" x="1247775" y="3052763"/>
          <p14:tracePt t="116750" x="1252538" y="3052763"/>
          <p14:tracePt t="116759" x="1257300" y="3052763"/>
          <p14:tracePt t="116775" x="1309688" y="3052763"/>
          <p14:tracePt t="116792" x="1376363" y="3052763"/>
          <p14:tracePt t="116809" x="1471613" y="3071813"/>
          <p14:tracePt t="116825" x="1590675" y="3081338"/>
          <p14:tracePt t="116842" x="1704975" y="3081338"/>
          <p14:tracePt t="116858" x="1757363" y="3095625"/>
          <p14:tracePt t="116875" x="1804988" y="3095625"/>
          <p14:tracePt t="116892" x="1824038" y="3095625"/>
          <p14:tracePt t="116895" x="1833563" y="3095625"/>
          <p14:tracePt t="116908" x="1852613" y="3095625"/>
          <p14:tracePt t="116925" x="1885950" y="3081338"/>
          <p14:tracePt t="116943" x="1928813" y="3067050"/>
          <p14:tracePt t="116958" x="1990725" y="3043238"/>
          <p14:tracePt t="116975" x="2024063" y="3038475"/>
          <p14:tracePt t="116992" x="2057400" y="3028950"/>
          <p14:tracePt t="117009" x="2090738" y="3019425"/>
          <p14:tracePt t="117025" x="2100263" y="3014663"/>
          <p14:tracePt t="117042" x="2114550" y="3005138"/>
          <p14:tracePt t="117045" x="2119313" y="2995613"/>
          <p14:tracePt t="117058" x="2124075" y="2990850"/>
          <p14:tracePt t="117075" x="2147888" y="2976563"/>
          <p14:tracePt t="117092" x="2147888" y="2957513"/>
          <p14:tracePt t="117094" x="2147888" y="2938463"/>
          <p14:tracePt t="117109" x="2147888" y="2928938"/>
          <p14:tracePt t="117125" x="2147888" y="2881313"/>
          <p14:tracePt t="117142" x="2147888" y="2847975"/>
          <p14:tracePt t="117158" x="2133600" y="2824163"/>
          <p14:tracePt t="117175" x="2109788" y="2814638"/>
          <p14:tracePt t="117191" x="2038350" y="2790825"/>
          <p14:tracePt t="117208" x="1924050" y="2781300"/>
          <p14:tracePt t="117226" x="1790700" y="2771775"/>
          <p14:tracePt t="117242" x="1652588" y="2771775"/>
          <p14:tracePt t="117258" x="1557338" y="2771775"/>
          <p14:tracePt t="117276" x="1490663" y="2771775"/>
          <p14:tracePt t="117292" x="1462088" y="2771775"/>
          <p14:tracePt t="117308" x="1433513" y="2771775"/>
          <p14:tracePt t="117311" x="1428750" y="2771775"/>
          <p14:tracePt t="117325" x="1404938" y="2800350"/>
          <p14:tracePt t="117343" x="1400175" y="2814638"/>
          <p14:tracePt t="117358" x="1400175" y="2847975"/>
          <p14:tracePt t="117375" x="1400175" y="2886075"/>
          <p14:tracePt t="117392" x="1400175" y="2909888"/>
          <p14:tracePt t="117409" x="1400175" y="2943225"/>
          <p14:tracePt t="117417" x="1409700" y="2952750"/>
          <p14:tracePt t="117427" x="1419225" y="2962275"/>
          <p14:tracePt t="117442" x="1438275" y="2971800"/>
          <p14:tracePt t="117479" x="1462088" y="2981325"/>
          <p14:tracePt t="117492" x="1481138" y="2986088"/>
          <p14:tracePt t="117508" x="1524000" y="3000375"/>
          <p14:tracePt t="117525" x="1581150" y="3009900"/>
          <p14:tracePt t="117542" x="1652588" y="3014663"/>
          <p14:tracePt t="117558" x="1681163" y="3014663"/>
          <p14:tracePt t="117561" x="1719263" y="3014663"/>
          <p14:tracePt t="117575" x="1809750" y="3014663"/>
          <p14:tracePt t="117591" x="1900238" y="3024188"/>
          <p14:tracePt t="117608" x="1933575" y="3024188"/>
          <p14:tracePt t="117625" x="1962150" y="3024188"/>
          <p14:tracePt t="117642" x="1990725" y="3024188"/>
          <p14:tracePt t="117658" x="1995488" y="3024188"/>
          <p14:tracePt t="117675" x="2014538" y="3019425"/>
          <p14:tracePt t="117692" x="2038350" y="3005138"/>
          <p14:tracePt t="117708" x="2052638" y="2990850"/>
          <p14:tracePt t="117725" x="2057400" y="2986088"/>
          <p14:tracePt t="117742" x="2066925" y="2986088"/>
          <p14:tracePt t="117873" x="2066925" y="2981325"/>
          <p14:tracePt t="117879" x="2062163" y="2981325"/>
          <p14:tracePt t="117892" x="2057400" y="2981325"/>
          <p14:tracePt t="117908" x="2038350" y="2981325"/>
          <p14:tracePt t="117910" x="2028825" y="2981325"/>
          <p14:tracePt t="117925" x="2019300" y="2981325"/>
          <p14:tracePt t="117942" x="2009775" y="2981325"/>
          <p14:tracePt t="117958" x="2005013" y="2981325"/>
          <p14:tracePt t="117992" x="1981200" y="2981325"/>
          <p14:tracePt t="118008" x="1966913" y="2981325"/>
          <p14:tracePt t="118026" x="1914525" y="2967038"/>
          <p14:tracePt t="118041" x="1866900" y="2952750"/>
          <p14:tracePt t="118058" x="1833563" y="2938463"/>
          <p14:tracePt t="118075" x="1800225" y="2938463"/>
          <p14:tracePt t="118092" x="1757363" y="2938463"/>
          <p14:tracePt t="118095" x="1728788" y="2938463"/>
          <p14:tracePt t="118108" x="1724025" y="2938463"/>
          <p14:tracePt t="118125" x="1690688" y="2938463"/>
          <p14:tracePt t="118142" x="1681163" y="2938463"/>
          <p14:tracePt t="118158" x="1671638" y="2938463"/>
          <p14:tracePt t="118175" x="1666875" y="2938463"/>
          <p14:tracePt t="118192" x="1657350" y="2952750"/>
          <p14:tracePt t="118208" x="1657350" y="2962275"/>
          <p14:tracePt t="118225" x="1657350" y="2971800"/>
          <p14:tracePt t="118259" x="1657350" y="2986088"/>
          <p14:tracePt t="118262" x="1662113" y="2995613"/>
          <p14:tracePt t="118275" x="1681163" y="3005138"/>
          <p14:tracePt t="118292" x="1733550" y="3019425"/>
          <p14:tracePt t="118308" x="1800225" y="3033713"/>
          <p14:tracePt t="118310" x="1843088" y="3033713"/>
          <p14:tracePt t="118325" x="1919288" y="3043238"/>
          <p14:tracePt t="118341" x="1966913" y="3043238"/>
          <p14:tracePt t="118358" x="2000250" y="3033713"/>
          <p14:tracePt t="118375" x="2052638" y="3019425"/>
          <p14:tracePt t="118391" x="2095500" y="2995613"/>
          <p14:tracePt t="118408" x="2109788" y="2976563"/>
          <p14:tracePt t="118425" x="2109788" y="2962275"/>
          <p14:tracePt t="118441" x="2109788" y="2924175"/>
          <p14:tracePt t="118458" x="2109788" y="2886075"/>
          <p14:tracePt t="118475" x="2085975" y="2847975"/>
          <p14:tracePt t="118491" x="2062163" y="2833688"/>
          <p14:tracePt t="118494" x="2014538" y="2814638"/>
          <p14:tracePt t="118508" x="1990725" y="2809875"/>
          <p14:tracePt t="118525" x="1847850" y="2790825"/>
          <p14:tracePt t="118541" x="1781175" y="2786063"/>
          <p14:tracePt t="118558" x="1757363" y="2786063"/>
          <p14:tracePt t="118577" x="1747838" y="2786063"/>
          <p14:tracePt t="118591" x="1743075" y="2786063"/>
          <p14:tracePt t="118610" x="1733550" y="2786063"/>
          <p14:tracePt t="118625" x="1724025" y="2790825"/>
          <p14:tracePt t="118641" x="1690688" y="2824163"/>
          <p14:tracePt t="118658" x="1662113" y="2838450"/>
          <p14:tracePt t="118675" x="1657350" y="2867025"/>
          <p14:tracePt t="118691" x="1652588" y="2900363"/>
          <p14:tracePt t="118696" x="1652588" y="2924175"/>
          <p14:tracePt t="118708" x="1652588" y="2952750"/>
          <p14:tracePt t="118725" x="1709738" y="3000375"/>
          <p14:tracePt t="118741" x="1752600" y="3028950"/>
          <p14:tracePt t="118758" x="1785938" y="3043238"/>
          <p14:tracePt t="118775" x="1819275" y="3048000"/>
          <p14:tracePt t="118792" x="1838325" y="3048000"/>
          <p14:tracePt t="118809" x="1866900" y="3048000"/>
          <p14:tracePt t="118825" x="1919288" y="3033713"/>
          <p14:tracePt t="118842" x="1952625" y="3019425"/>
          <p14:tracePt t="118858" x="1981200" y="2976563"/>
          <p14:tracePt t="118876" x="2000250" y="2962275"/>
          <p14:tracePt t="118893" x="2000250" y="2952750"/>
          <p14:tracePt t="119315" x="2005013" y="2947988"/>
          <p14:tracePt t="119320" x="2014538" y="2947988"/>
          <p14:tracePt t="119326" x="2038350" y="2947988"/>
          <p14:tracePt t="119341" x="2190750" y="2976563"/>
          <p14:tracePt t="119358" x="2557463" y="3038475"/>
          <p14:tracePt t="119375" x="3214688" y="3171825"/>
          <p14:tracePt t="119391" x="4176713" y="3352800"/>
          <p14:tracePt t="119408" x="5086350" y="3500438"/>
          <p14:tracePt t="119425" x="5857875" y="3605213"/>
          <p14:tracePt t="119441" x="6210300" y="3667125"/>
          <p14:tracePt t="119458" x="6319838" y="3676650"/>
          <p14:tracePt t="119475" x="6324600" y="3676650"/>
          <p14:tracePt t="119549" x="6319838" y="3676650"/>
          <p14:tracePt t="119560" x="6310313" y="3676650"/>
          <p14:tracePt t="119565" x="6286500" y="3676650"/>
          <p14:tracePt t="119575" x="6276975" y="3676650"/>
          <p14:tracePt t="119592" x="6224588" y="3676650"/>
          <p14:tracePt t="119608" x="6186488" y="3676650"/>
          <p14:tracePt t="119625" x="6162675" y="3676650"/>
          <p14:tracePt t="119642" x="6157913" y="3676650"/>
          <p14:tracePt t="119661" x="6148388" y="3676650"/>
          <p14:tracePt t="119675" x="6143625" y="3676650"/>
          <p14:tracePt t="119692" x="6119813" y="3676650"/>
          <p14:tracePt t="119710" x="6091238" y="3662363"/>
          <p14:tracePt t="119725" x="6062663" y="3643313"/>
          <p14:tracePt t="119741" x="6015038" y="3624263"/>
          <p14:tracePt t="119759" x="5995988" y="3600450"/>
          <p14:tracePt t="119775" x="5976938" y="3576638"/>
          <p14:tracePt t="119792" x="5953125" y="3533775"/>
          <p14:tracePt t="119808" x="5934075" y="3514725"/>
          <p14:tracePt t="119825" x="5929313" y="3495675"/>
          <p14:tracePt t="119841" x="5924550" y="3490913"/>
          <p14:tracePt t="119859" x="5919788" y="3486150"/>
          <p14:tracePt t="119876" x="5915025" y="3481388"/>
          <p14:tracePt t="119949" x="5905500" y="3476625"/>
          <p14:tracePt t="119957" x="5905500" y="3471863"/>
          <p14:tracePt t="119973" x="5900738" y="3471863"/>
          <p14:tracePt t="119981" x="5895975" y="3471863"/>
          <p14:tracePt t="119991" x="5891213" y="3471863"/>
          <p14:tracePt t="120008" x="5886450" y="3457575"/>
          <p14:tracePt t="120054" x="5881688" y="3457575"/>
          <p14:tracePt t="120072" x="5872163" y="3457575"/>
          <p14:tracePt t="120077" x="5867400" y="3457575"/>
          <p14:tracePt t="120088" x="5857875" y="3457575"/>
          <p14:tracePt t="120136" x="5843588" y="3452813"/>
          <p14:tracePt t="120150" x="5843588" y="3448050"/>
          <p14:tracePt t="120173" x="5838825" y="3443288"/>
          <p14:tracePt t="120181" x="5838825" y="3433763"/>
          <p14:tracePt t="120189" x="5838825" y="3424238"/>
          <p14:tracePt t="120199" x="5838825" y="3409950"/>
          <p14:tracePt t="120213" x="5838825" y="3405188"/>
          <p14:tracePt t="120225" x="5838825" y="3400425"/>
          <p14:tracePt t="120241" x="5862638" y="3376613"/>
          <p14:tracePt t="120258" x="5872163" y="3357563"/>
          <p14:tracePt t="120275" x="5905500" y="3338513"/>
          <p14:tracePt t="120291" x="5943600" y="3309938"/>
          <p14:tracePt t="120308" x="5991225" y="3300413"/>
          <p14:tracePt t="120310" x="6024563" y="3286125"/>
          <p14:tracePt t="120325" x="6100763" y="3286125"/>
          <p14:tracePt t="120341" x="6167438" y="3286125"/>
          <p14:tracePt t="120358" x="6262688" y="3276600"/>
          <p14:tracePt t="120375" x="6362700" y="3276600"/>
          <p14:tracePt t="120392" x="6467475" y="3276600"/>
          <p14:tracePt t="120408" x="6562725" y="3281363"/>
          <p14:tracePt t="120412" x="6600825" y="3281363"/>
          <p14:tracePt t="120425" x="6653213" y="3300413"/>
          <p14:tracePt t="120442" x="6748463" y="3319463"/>
          <p14:tracePt t="120458" x="6805613" y="3328988"/>
          <p14:tracePt t="120474" x="6838950" y="3333750"/>
          <p14:tracePt t="120491" x="6867525" y="3338513"/>
          <p14:tracePt t="120508" x="6910388" y="3362325"/>
          <p14:tracePt t="120512" x="6915150" y="3376613"/>
          <p14:tracePt t="120525" x="6929438" y="3386138"/>
          <p14:tracePt t="120529" x="6948488" y="3400425"/>
          <p14:tracePt t="120541" x="6972300" y="3438525"/>
          <p14:tracePt t="120558" x="6981825" y="3462338"/>
          <p14:tracePt t="120575" x="7010400" y="3505200"/>
          <p14:tracePt t="120591" x="7019925" y="3538538"/>
          <p14:tracePt t="120608" x="7024688" y="3571875"/>
          <p14:tracePt t="120625" x="7034213" y="3609975"/>
          <p14:tracePt t="120641" x="7038975" y="3643313"/>
          <p14:tracePt t="120658" x="7038975" y="3652838"/>
          <p14:tracePt t="120675" x="7038975" y="3686175"/>
          <p14:tracePt t="120691" x="7024688" y="3700463"/>
          <p14:tracePt t="120708" x="7010400" y="3700463"/>
          <p14:tracePt t="120724" x="6919913" y="3714750"/>
          <p14:tracePt t="120741" x="6819900" y="3714750"/>
          <p14:tracePt t="120758" x="6691313" y="3714750"/>
          <p14:tracePt t="120778" x="6562725" y="3714750"/>
          <p14:tracePt t="120791" x="6457950" y="3714750"/>
          <p14:tracePt t="120800" x="6405563" y="3709988"/>
          <p14:tracePt t="120808" x="6338888" y="3709988"/>
          <p14:tracePt t="120825" x="6234113" y="3700463"/>
          <p14:tracePt t="120842" x="6181725" y="3676650"/>
          <p14:tracePt t="120858" x="6148388" y="3652838"/>
          <p14:tracePt t="120875" x="6129338" y="3648075"/>
          <p14:tracePt t="120891" x="6100763" y="3609975"/>
          <p14:tracePt t="120908" x="6091238" y="3567113"/>
          <p14:tracePt t="120911" x="6076950" y="3552825"/>
          <p14:tracePt t="120924" x="6062663" y="3505200"/>
          <p14:tracePt t="120942" x="6053138" y="3467100"/>
          <p14:tracePt t="120958" x="6053138" y="3452813"/>
          <p14:tracePt t="120975" x="6053138" y="3448050"/>
          <p14:tracePt t="120991" x="6053138" y="3443288"/>
          <p14:tracePt t="121008" x="6062663" y="3419475"/>
          <p14:tracePt t="121025" x="6081713" y="3414713"/>
          <p14:tracePt t="121041" x="6086475" y="3400425"/>
          <p14:tracePt t="121058" x="6105525" y="3390900"/>
          <p14:tracePt t="121074" x="6119813" y="3376613"/>
          <p14:tracePt t="121092" x="6153150" y="3371850"/>
          <p14:tracePt t="121108" x="6205538" y="3357563"/>
          <p14:tracePt t="121110" x="6243638" y="3357563"/>
          <p14:tracePt t="121125" x="6338888" y="3338513"/>
          <p14:tracePt t="121141" x="6434138" y="3333750"/>
          <p14:tracePt t="121158" x="6524625" y="3333750"/>
          <p14:tracePt t="121174" x="6638925" y="3333750"/>
          <p14:tracePt t="121191" x="6719888" y="3333750"/>
          <p14:tracePt t="121208" x="6815138" y="3362325"/>
          <p14:tracePt t="121225" x="6891338" y="3409950"/>
          <p14:tracePt t="121241" x="6938963" y="3443288"/>
          <p14:tracePt t="121258" x="6962775" y="3462338"/>
          <p14:tracePt t="121274" x="6991350" y="3481388"/>
          <p14:tracePt t="121291" x="7005638" y="3490913"/>
          <p14:tracePt t="121309" x="7024688" y="3514725"/>
          <p14:tracePt t="121325" x="7029450" y="3533775"/>
          <p14:tracePt t="121358" x="7029450" y="3538538"/>
          <p14:tracePt t="121414" x="7029450" y="3543300"/>
          <p14:tracePt t="121421" x="7029450" y="3548063"/>
          <p14:tracePt t="121614" x="7024688" y="3548063"/>
          <p14:tracePt t="121621" x="7010400" y="3548063"/>
          <p14:tracePt t="121629" x="7005638" y="3548063"/>
          <p14:tracePt t="121642" x="6986588" y="3548063"/>
          <p14:tracePt t="121658" x="6919913" y="3543300"/>
          <p14:tracePt t="121674" x="6805613" y="3519488"/>
          <p14:tracePt t="121691" x="6691313" y="3519488"/>
          <p14:tracePt t="121708" x="6596063" y="3509963"/>
          <p14:tracePt t="121725" x="6557963" y="3509963"/>
          <p14:tracePt t="121877" x="6562725" y="3519488"/>
          <p14:tracePt t="121894" x="6567488" y="3529013"/>
          <p14:tracePt t="121905" x="6591300" y="3543300"/>
          <p14:tracePt t="121910" x="6600825" y="3543300"/>
          <p14:tracePt t="121925" x="6615113" y="3548063"/>
          <p14:tracePt t="121942" x="6619875" y="3552825"/>
          <p14:tracePt t="122105" x="6615113" y="3567113"/>
          <p14:tracePt t="122112" x="6586538" y="3567113"/>
          <p14:tracePt t="122124" x="6519863" y="3567113"/>
          <p14:tracePt t="122141" x="6419850" y="3567113"/>
          <p14:tracePt t="122158" x="6253163" y="3567113"/>
          <p14:tracePt t="122175" x="6076950" y="3567113"/>
          <p14:tracePt t="122191" x="5895975" y="3576638"/>
          <p14:tracePt t="122208" x="5681663" y="3595688"/>
          <p14:tracePt t="122225" x="5300663" y="3648075"/>
          <p14:tracePt t="122243" x="4700588" y="3662363"/>
          <p14:tracePt t="122258" x="3952875" y="3662363"/>
          <p14:tracePt t="122275" x="3381375" y="3662363"/>
          <p14:tracePt t="122291" x="3033713" y="3662363"/>
          <p14:tracePt t="122294" x="2919413" y="3662363"/>
          <p14:tracePt t="122309" x="2733675" y="3662363"/>
          <p14:tracePt t="122324" x="2657475" y="3662363"/>
          <p14:tracePt t="122341" x="2514600" y="3662363"/>
          <p14:tracePt t="122358" x="2419350" y="3662363"/>
          <p14:tracePt t="122374" x="2366963" y="3662363"/>
          <p14:tracePt t="122391" x="2338388" y="3662363"/>
          <p14:tracePt t="122446" x="2333625" y="3667125"/>
          <p14:tracePt t="122453" x="2328863" y="3667125"/>
          <p14:tracePt t="122462" x="2324100" y="3667125"/>
          <p14:tracePt t="122474" x="2314575" y="3667125"/>
          <p14:tracePt t="122491" x="2281238" y="3667125"/>
          <p14:tracePt t="122496" x="2252663" y="3667125"/>
          <p14:tracePt t="122508" x="2233613" y="3667125"/>
          <p14:tracePt t="122525" x="2171700" y="3667125"/>
          <p14:tracePt t="122542" x="2152650" y="3667125"/>
          <p14:tracePt t="122558" x="2143125" y="3667125"/>
          <p14:tracePt t="122576" x="2133600" y="3657600"/>
          <p14:tracePt t="122583" x="2119313" y="3652838"/>
          <p14:tracePt t="122593" x="2100263" y="3648075"/>
          <p14:tracePt t="122608" x="2066925" y="3643313"/>
          <p14:tracePt t="122625" x="2057400" y="3643313"/>
          <p14:tracePt t="122842" x="2052638" y="3643313"/>
          <p14:tracePt t="123106" x="2052638" y="3633788"/>
          <p14:tracePt t="123110" x="2052638" y="3629025"/>
          <p14:tracePt t="123125" x="2071688" y="3624263"/>
          <p14:tracePt t="123141" x="2085975" y="3600450"/>
          <p14:tracePt t="123158" x="2100263" y="3600450"/>
          <p14:tracePt t="161024" x="2138363" y="3600450"/>
          <p14:tracePt t="161029" x="2214563" y="3605213"/>
          <p14:tracePt t="161039" x="2400300" y="3657600"/>
          <p14:tracePt t="161055" x="3081338" y="3890963"/>
          <p14:tracePt t="161071" x="3767138" y="4148138"/>
          <p14:tracePt t="161087" x="4281488" y="4367213"/>
          <p14:tracePt t="161105" x="4614863" y="4510088"/>
          <p14:tracePt t="161121" x="4800600" y="4624388"/>
          <p14:tracePt t="161137" x="4843463" y="4643438"/>
          <p14:tracePt t="161154" x="4857750" y="4648200"/>
          <p14:tracePt t="161293" x="4857750" y="4657725"/>
          <p14:tracePt t="161533" x="4852988" y="4657725"/>
          <p14:tracePt t="161541" x="4848225" y="4652963"/>
          <p14:tracePt t="161549" x="4838700" y="4648200"/>
          <p14:tracePt t="161559" x="4833938" y="4643438"/>
          <p14:tracePt t="161749" x="4833938" y="4638675"/>
          <p14:tracePt t="161760" x="4829175" y="4633913"/>
          <p14:tracePt t="161765" x="4824413" y="4629150"/>
          <p14:tracePt t="161775" x="4819650" y="4614863"/>
          <p14:tracePt t="161787" x="4805363" y="4610100"/>
          <p14:tracePt t="161804" x="4786313" y="4595813"/>
          <p14:tracePt t="161820" x="4743450" y="4581525"/>
          <p14:tracePt t="161837" x="4724400" y="4572000"/>
          <p14:tracePt t="161854" x="4691063" y="4557713"/>
          <p14:tracePt t="161871" x="4672013" y="4543425"/>
          <p14:tracePt t="161887" x="4633913" y="4524375"/>
          <p14:tracePt t="161904" x="4562475" y="4500563"/>
          <p14:tracePt t="161921" x="4491038" y="4486275"/>
          <p14:tracePt t="161937" x="4452938" y="4457700"/>
          <p14:tracePt t="161954" x="4438650" y="4457700"/>
          <p14:tracePt t="161971" x="4386263" y="4443413"/>
          <p14:tracePt t="161988" x="4381500" y="4429125"/>
          <p14:tracePt t="161990" x="4362450" y="4419600"/>
          <p14:tracePt t="162004" x="4357688" y="4414838"/>
          <p14:tracePt t="162021" x="4348163" y="4400550"/>
          <p14:tracePt t="162037" x="4338638" y="4386263"/>
          <p14:tracePt t="162070" x="4329113" y="4371975"/>
          <p14:tracePt t="162093" x="4314825" y="4362450"/>
          <p14:tracePt t="241190" x="4305300" y="4362450"/>
          <p14:tracePt t="241200" x="4291013" y="4367213"/>
          <p14:tracePt t="241205" x="4271963" y="4381500"/>
          <p14:tracePt t="241216" x="4191000" y="4400550"/>
          <p14:tracePt t="241229" x="4033838" y="4438650"/>
          <p14:tracePt t="241246" x="3662363" y="4500563"/>
          <p14:tracePt t="241263" x="3238500" y="4586288"/>
          <p14:tracePt t="241280" x="2795588" y="4638675"/>
          <p14:tracePt t="241296" x="2500313" y="4676775"/>
          <p14:tracePt t="241312" x="2181225" y="4733925"/>
          <p14:tracePt t="241329" x="1947863" y="4776788"/>
          <p14:tracePt t="241346" x="1757363" y="4819650"/>
          <p14:tracePt t="241362" x="1633538" y="4852988"/>
          <p14:tracePt t="241379" x="1543050" y="4900613"/>
          <p14:tracePt t="241397" x="1495425" y="4948238"/>
          <p14:tracePt t="241412" x="1485900" y="4967288"/>
          <p14:tracePt t="241429" x="1481138" y="4991100"/>
          <p14:tracePt t="241446" x="1481138" y="5014913"/>
          <p14:tracePt t="241463" x="1481138" y="5048250"/>
          <p14:tracePt t="241479" x="1481138" y="5062538"/>
          <p14:tracePt t="241496" x="1481138" y="5086350"/>
          <p14:tracePt t="241513" x="1481138" y="5110163"/>
          <p14:tracePt t="241529" x="1462088" y="5153025"/>
          <p14:tracePt t="241546" x="1457325" y="5172075"/>
          <p14:tracePt t="241563" x="1457325" y="5205413"/>
          <p14:tracePt t="241579" x="1466850" y="5229225"/>
          <p14:tracePt t="241596" x="1514475" y="5281613"/>
          <p14:tracePt t="241598" x="1566863" y="5319713"/>
          <p14:tracePt t="241613" x="1624013" y="5357813"/>
          <p14:tracePt t="241629" x="1776413" y="5419725"/>
          <p14:tracePt t="241646" x="1876425" y="5462588"/>
          <p14:tracePt t="241663" x="1962150" y="5491163"/>
          <p14:tracePt t="241679" x="2071688" y="5529263"/>
          <p14:tracePt t="241696" x="2176463" y="5548313"/>
          <p14:tracePt t="241712" x="2266950" y="5553075"/>
          <p14:tracePt t="241729" x="2343150" y="5553075"/>
          <p14:tracePt t="241746" x="2409825" y="5553075"/>
          <p14:tracePt t="241762" x="2528888" y="5553075"/>
          <p14:tracePt t="241767" x="2590800" y="5553075"/>
          <p14:tracePt t="241781" x="2643188" y="5553075"/>
          <p14:tracePt t="241798" x="2809875" y="5553075"/>
          <p14:tracePt t="241812" x="2886075" y="5553075"/>
          <p14:tracePt t="241829" x="2967038" y="5524500"/>
          <p14:tracePt t="241846" x="3009900" y="5505450"/>
          <p14:tracePt t="241863" x="3057525" y="5476875"/>
          <p14:tracePt t="241879" x="3095625" y="5453063"/>
          <p14:tracePt t="241897" x="3114675" y="5434013"/>
          <p14:tracePt t="241902" x="3119438" y="5405438"/>
          <p14:tracePt t="241913" x="3119438" y="5395913"/>
          <p14:tracePt t="241929" x="3128963" y="5343525"/>
          <p14:tracePt t="241946" x="3128963" y="5305425"/>
          <p14:tracePt t="241962" x="3128963" y="5262563"/>
          <p14:tracePt t="241979" x="3086100" y="5210175"/>
          <p14:tracePt t="241984" x="3071813" y="5205413"/>
          <p14:tracePt t="241997" x="3038475" y="5162550"/>
          <p14:tracePt t="242014" x="2981325" y="5138738"/>
          <p14:tracePt t="242018" x="2947988" y="5124450"/>
          <p14:tracePt t="242029" x="2881313" y="5114925"/>
          <p14:tracePt t="242046" x="2814638" y="5114925"/>
          <p14:tracePt t="242062" x="2733675" y="5114925"/>
          <p14:tracePt t="242079" x="2638425" y="5114925"/>
          <p14:tracePt t="242096" x="2581275" y="5114925"/>
          <p14:tracePt t="242112" x="2519363" y="5124450"/>
          <p14:tracePt t="242129" x="2476500" y="5138738"/>
          <p14:tracePt t="242146" x="2452688" y="5143500"/>
          <p14:tracePt t="242162" x="2428875" y="5157788"/>
          <p14:tracePt t="242179" x="2414588" y="5167313"/>
          <p14:tracePt t="242196" x="2405063" y="5200650"/>
          <p14:tracePt t="242213" x="2395538" y="5238750"/>
          <p14:tracePt t="242229" x="2395538" y="5300663"/>
          <p14:tracePt t="242246" x="2395538" y="5367338"/>
          <p14:tracePt t="242263" x="2414588" y="5400675"/>
          <p14:tracePt t="242279" x="2433638" y="5434013"/>
          <p14:tracePt t="242296" x="2481263" y="5476875"/>
          <p14:tracePt t="242313" x="2524125" y="5486400"/>
          <p14:tracePt t="242329" x="2581275" y="5510213"/>
          <p14:tracePt t="242346" x="2638425" y="5510213"/>
          <p14:tracePt t="242363" x="2738438" y="5510213"/>
          <p14:tracePt t="242379" x="2819400" y="5510213"/>
          <p14:tracePt t="242396" x="2909888" y="5510213"/>
          <p14:tracePt t="242402" x="2924175" y="5510213"/>
          <p14:tracePt t="242412" x="2943225" y="5510213"/>
          <p14:tracePt t="242415" x="2962275" y="5505450"/>
          <p14:tracePt t="242429" x="2967038" y="5495925"/>
          <p14:tracePt t="242446" x="2986088" y="5486400"/>
          <p14:tracePt t="242462" x="3005138" y="5472113"/>
          <p14:tracePt t="242479" x="3009900" y="5457825"/>
          <p14:tracePt t="242496" x="3019425" y="5457825"/>
          <p14:tracePt t="242912" x="3038475" y="5453063"/>
          <p14:tracePt t="242922" x="3043238" y="5453063"/>
          <p14:tracePt t="242929" x="3067050" y="5453063"/>
          <p14:tracePt t="242947" x="3167063" y="5453063"/>
          <p14:tracePt t="242963" x="3305175" y="5453063"/>
          <p14:tracePt t="242976" x="3486150" y="5443538"/>
          <p14:tracePt t="242981" x="3562350" y="5443538"/>
          <p14:tracePt t="242997" x="3614738" y="5434013"/>
          <p14:tracePt t="243013" x="3676650" y="5424488"/>
          <p14:tracePt t="243018" x="3690938" y="5419725"/>
          <p14:tracePt t="243030" x="3695700" y="5419725"/>
          <p14:tracePt t="243443" x="3700463" y="5419725"/>
          <p14:tracePt t="243457" x="3681413" y="5419725"/>
          <p14:tracePt t="243469" x="3619500" y="5419725"/>
          <p14:tracePt t="243479" x="3567113" y="5429250"/>
          <p14:tracePt t="243496" x="3462338" y="5429250"/>
          <p14:tracePt t="243512" x="3333750" y="5429250"/>
          <p14:tracePt t="243530" x="3205163" y="5429250"/>
          <p14:tracePt t="243546" x="3067050" y="5429250"/>
          <p14:tracePt t="243562" x="2952750" y="5429250"/>
          <p14:tracePt t="243579" x="2847975" y="5429250"/>
          <p14:tracePt t="243596" x="2767013" y="5429250"/>
          <p14:tracePt t="243612" x="2719388" y="5429250"/>
          <p14:tracePt t="243613" x="2695575" y="5429250"/>
          <p14:tracePt t="243629" x="2657475" y="5429250"/>
          <p14:tracePt t="243646" x="2605088" y="5429250"/>
          <p14:tracePt t="243662" x="2586038" y="5429250"/>
          <p14:tracePt t="243679" x="2562225" y="5429250"/>
          <p14:tracePt t="243696" x="2557463" y="5429250"/>
          <p14:tracePt t="243809" x="2552700" y="5429250"/>
          <p14:tracePt t="243816" x="2533650" y="5443538"/>
          <p14:tracePt t="243829" x="2524125" y="5457825"/>
          <p14:tracePt t="243846" x="2524125" y="5510213"/>
          <p14:tracePt t="243862" x="2524125" y="5534025"/>
          <p14:tracePt t="243879" x="2538413" y="5567363"/>
          <p14:tracePt t="243895" x="2566988" y="5586413"/>
          <p14:tracePt t="243912" x="2595563" y="5586413"/>
          <p14:tracePt t="243916" x="2609850" y="5591175"/>
          <p14:tracePt t="243929" x="2638425" y="5591175"/>
          <p14:tracePt t="243945" x="2686050" y="5591175"/>
          <p14:tracePt t="243962" x="2747963" y="5591175"/>
          <p14:tracePt t="243966" x="2757488" y="5591175"/>
          <p14:tracePt t="243979" x="2781300" y="5591175"/>
          <p14:tracePt t="243996" x="2805113" y="5591175"/>
          <p14:tracePt t="244012" x="2843213" y="5591175"/>
          <p14:tracePt t="244015" x="2847975" y="5591175"/>
          <p14:tracePt t="244029" x="2871788" y="5591175"/>
          <p14:tracePt t="244046" x="2890838" y="5591175"/>
          <p14:tracePt t="244063" x="2900363" y="5581650"/>
          <p14:tracePt t="244079" x="2914650" y="5562600"/>
          <p14:tracePt t="244096" x="2924175" y="5557838"/>
          <p14:tracePt t="244130" x="2919413" y="5553075"/>
          <p14:tracePt t="244150" x="2900363" y="5548313"/>
          <p14:tracePt t="244162" x="2867025" y="5534025"/>
          <p14:tracePt t="244179" x="2786063" y="5510213"/>
          <p14:tracePt t="244195" x="2728913" y="5510213"/>
          <p14:tracePt t="244200" x="2681288" y="5500688"/>
          <p14:tracePt t="244212" x="2628900" y="5500688"/>
          <p14:tracePt t="244229" x="2509838" y="5500688"/>
          <p14:tracePt t="244245" x="2447925" y="5500688"/>
          <p14:tracePt t="244262" x="2409825" y="5500688"/>
          <p14:tracePt t="244333" x="2400300" y="5500688"/>
          <p14:tracePt t="244341" x="2395538" y="5510213"/>
          <p14:tracePt t="244350" x="2390775" y="5510213"/>
          <p14:tracePt t="244362" x="2371725" y="5514975"/>
          <p14:tracePt t="244379" x="2357438" y="5519738"/>
          <p14:tracePt t="244397" x="2338388" y="5524500"/>
          <p14:tracePt t="244414" x="2319338" y="5529263"/>
          <p14:tracePt t="244435" x="2314575" y="5538788"/>
          <p14:tracePt t="244465" x="2309813" y="5538788"/>
          <p14:tracePt t="244470" x="2295525" y="5543550"/>
          <p14:tracePt t="244480" x="2281238" y="5562600"/>
          <p14:tracePt t="244496" x="2281238" y="5567363"/>
          <p14:tracePt t="244512" x="2276475" y="5576888"/>
          <p14:tracePt t="244530" x="2276475" y="5581650"/>
          <p14:tracePt t="244547" x="2271713" y="5586413"/>
          <p14:tracePt t="244629" x="2266950" y="5610225"/>
          <p14:tracePt t="244650" x="2262188" y="5614988"/>
          <p14:tracePt t="244663" x="2252663" y="5619750"/>
          <p14:tracePt t="244813" x="2243138" y="5624513"/>
          <p14:tracePt t="244831" x="2243138" y="5629275"/>
          <p14:tracePt t="244840" x="2238375" y="5629275"/>
          <p14:tracePt t="244845" x="2233613" y="5638800"/>
          <p14:tracePt t="244862" x="2224088" y="5653088"/>
          <p14:tracePt t="244879" x="2219325" y="5653088"/>
          <p14:tracePt t="244989" x="2205038" y="5653088"/>
          <p14:tracePt t="244997" x="2200275" y="5653088"/>
          <p14:tracePt t="245021" x="2195513" y="5653088"/>
          <p14:tracePt t="245029" x="2190750" y="5653088"/>
          <p14:tracePt t="245103" x="2176463" y="5653088"/>
          <p14:tracePt t="245109" x="2171700" y="5653088"/>
          <p14:tracePt t="245119" x="2166938" y="5657850"/>
          <p14:tracePt t="245145" x="2143125" y="5672138"/>
          <p14:tracePt t="245157" x="2138363" y="5676900"/>
          <p14:tracePt t="245166" x="2133600" y="5676900"/>
          <p14:tracePt t="245418" x="2128838" y="5676900"/>
          <p14:tracePt t="245469" x="2138363" y="5676900"/>
          <p14:tracePt t="245479" x="2152650" y="5676900"/>
          <p14:tracePt t="245485" x="2181225" y="5676900"/>
          <p14:tracePt t="245496" x="2219325" y="5676900"/>
          <p14:tracePt t="245512" x="2286000" y="5676900"/>
          <p14:tracePt t="245529" x="2343150" y="5676900"/>
          <p14:tracePt t="245545" x="2386013" y="5667375"/>
          <p14:tracePt t="245562" x="2395538" y="5662613"/>
          <p14:tracePt t="245579" x="2433638" y="5662613"/>
          <p14:tracePt t="245595" x="2471738" y="5638800"/>
          <p14:tracePt t="245597" x="2495550" y="5638800"/>
          <p14:tracePt t="245612" x="2547938" y="5624513"/>
          <p14:tracePt t="245630" x="2571750" y="5619750"/>
          <p14:tracePt t="245647" x="2667000" y="5610225"/>
          <p14:tracePt t="245659" x="2681288" y="5610225"/>
          <p14:tracePt t="245662" x="2719388" y="5610225"/>
          <p14:tracePt t="245679" x="2776538" y="5610225"/>
          <p14:tracePt t="245695" x="2824163" y="5610225"/>
          <p14:tracePt t="245712" x="2862263" y="5610225"/>
          <p14:tracePt t="245729" x="2890838" y="5610225"/>
          <p14:tracePt t="245745" x="2914650" y="5610225"/>
          <p14:tracePt t="245762" x="2924175" y="5605463"/>
          <p14:tracePt t="245925" x="2928938" y="5605463"/>
          <p14:tracePt t="245943" x="2947988" y="5586413"/>
          <p14:tracePt t="245962" x="2952750" y="5581650"/>
          <p14:tracePt t="245979" x="2957513" y="5576888"/>
          <p14:tracePt t="246310" x="2957513" y="5572125"/>
          <p14:tracePt t="246317" x="2952750" y="5572125"/>
          <p14:tracePt t="246329" x="2933700" y="5562600"/>
          <p14:tracePt t="246345" x="2909888" y="5557838"/>
          <p14:tracePt t="246362" x="2871788" y="5529263"/>
          <p14:tracePt t="246379" x="2862263" y="5529263"/>
          <p14:tracePt t="246396" x="2828925" y="5524500"/>
          <p14:tracePt t="246412" x="2824163" y="5524500"/>
          <p14:tracePt t="246429" x="2809875" y="5524500"/>
          <p14:tracePt t="246445" x="2786063" y="5524500"/>
          <p14:tracePt t="246462" x="2767013" y="5524500"/>
          <p14:tracePt t="246479" x="2743200" y="5524500"/>
          <p14:tracePt t="246495" x="2733675" y="5524500"/>
          <p14:tracePt t="246817" x="2738438" y="5524500"/>
          <p14:tracePt t="246821" x="2767013" y="5524500"/>
          <p14:tracePt t="246830" x="2790825" y="5524500"/>
          <p14:tracePt t="246845" x="2900363" y="5524500"/>
          <p14:tracePt t="246862" x="3028950" y="5524500"/>
          <p14:tracePt t="246879" x="3109913" y="5524500"/>
          <p14:tracePt t="246895" x="3152775" y="5524500"/>
          <p14:tracePt t="246901" x="3157538" y="5524500"/>
          <p14:tracePt t="246912" x="3162300" y="5524500"/>
          <p14:tracePt t="247046" x="3167063" y="5524500"/>
          <p14:tracePt t="247053" x="3171825" y="5524500"/>
          <p14:tracePt t="247062" x="3171825" y="5534025"/>
          <p14:tracePt t="247079" x="3200400" y="5553075"/>
          <p14:tracePt t="247095" x="3252788" y="5591175"/>
          <p14:tracePt t="247112" x="3295650" y="5614988"/>
          <p14:tracePt t="247130" x="3348038" y="5648325"/>
          <p14:tracePt t="247141" x="3381375" y="5662613"/>
          <p14:tracePt t="247154" x="3386138" y="5662613"/>
          <p14:tracePt t="247162" x="3395663" y="5662613"/>
          <p14:tracePt t="247179" x="3409950" y="5667375"/>
          <p14:tracePt t="247310" x="3409950" y="5676900"/>
          <p14:tracePt t="247320" x="3405188" y="5676900"/>
          <p14:tracePt t="247329" x="3395663" y="5681663"/>
          <p14:tracePt t="247345" x="3376613" y="5686425"/>
          <p14:tracePt t="247362" x="3319463" y="5710238"/>
          <p14:tracePt t="247379" x="3281363" y="5710238"/>
          <p14:tracePt t="247395" x="3248025" y="5710238"/>
          <p14:tracePt t="247401" x="3233738" y="5710238"/>
          <p14:tracePt t="247900" x="3228975" y="5681663"/>
          <p14:tracePt t="247909" x="3228975" y="5653088"/>
          <p14:tracePt t="247918" x="3228975" y="5614988"/>
          <p14:tracePt t="247929" x="3238500" y="5605463"/>
          <p14:tracePt t="339431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7.4|1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8.5|6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7|25.4|9.1|15.2|51.9|68.9|53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4.6|8|1.5|33|22.3|27.1|9.7|97.9|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1|7.8|1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仿宋_GB2312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</TotalTime>
  <Words>1521</Words>
  <Application>Microsoft Office PowerPoint</Application>
  <PresentationFormat>全屏显示(4:3)</PresentationFormat>
  <Paragraphs>238</Paragraphs>
  <Slides>16</Slides>
  <Notes>16</Notes>
  <HiddenSlides>0</HiddenSlides>
  <MMClips>16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 Unicode MS</vt:lpstr>
      <vt:lpstr>等线</vt:lpstr>
      <vt:lpstr>仿宋_GB2312</vt:lpstr>
      <vt:lpstr>华文楷体</vt:lpstr>
      <vt:lpstr>宋体</vt:lpstr>
      <vt:lpstr>Arial</vt:lpstr>
      <vt:lpstr>Times New Roman</vt:lpstr>
      <vt:lpstr>Default Design</vt:lpstr>
      <vt:lpstr>嵌入式微处理器的功耗管理</vt:lpstr>
      <vt:lpstr>嵌入式微处理器的功耗管理</vt:lpstr>
      <vt:lpstr>嵌入式微处理器的成本</vt:lpstr>
      <vt:lpstr>主流的嵌入式微处理器</vt:lpstr>
      <vt:lpstr>MPC/PPC系列</vt:lpstr>
      <vt:lpstr>MPC/PPC系列</vt:lpstr>
      <vt:lpstr>PowerPoint 演示文稿</vt:lpstr>
      <vt:lpstr>ARM系列</vt:lpstr>
      <vt:lpstr>ARM处理器的分类</vt:lpstr>
      <vt:lpstr>PowerPoint 演示文稿</vt:lpstr>
      <vt:lpstr>ARMv7(Cortex)</vt:lpstr>
      <vt:lpstr>ARMv8</vt:lpstr>
      <vt:lpstr>ARM Family</vt:lpstr>
      <vt:lpstr>Processors for All Applications</vt:lpstr>
      <vt:lpstr>经典ARM处理器</vt:lpstr>
      <vt:lpstr>ARM11 芯片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电子科技大学 嵌入式软件工程中心</dc:title>
  <dc:creator>luo</dc:creator>
  <cp:lastModifiedBy>Hong Chen</cp:lastModifiedBy>
  <cp:revision>149</cp:revision>
  <dcterms:created xsi:type="dcterms:W3CDTF">2006-10-17T11:43:23Z</dcterms:created>
  <dcterms:modified xsi:type="dcterms:W3CDTF">2020-03-08T12:07:53Z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